
<file path=[Content_Types].xml><?xml version="1.0" encoding="utf-8"?>
<Types xmlns="http://schemas.openxmlformats.org/package/2006/content-types">
  <Override PartName="/ppt/slideLayouts/slideLayout50.xml" ContentType="application/vnd.openxmlformats-officedocument.presentationml.slideLayout+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Layouts/slideLayout39.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11.xml" ContentType="application/vnd.openxmlformats-officedocument.presentationml.slideLayout+xml"/>
  <Default Extension="rels" ContentType="application/vnd.openxmlformats-package.relationships+xml"/>
  <Override PartName="/ppt/slideLayouts/slideLayout35.xml" ContentType="application/vnd.openxmlformats-officedocument.presentationml.slideLayout+xml"/>
  <Override PartName="/ppt/slideLayouts/slideLayout43.xml" ContentType="application/vnd.openxmlformats-officedocument.presentationml.slideLayout+xml"/>
  <Override PartName="/ppt/theme/theme6.xml" ContentType="application/vnd.openxmlformats-officedocument.them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31.xml" ContentType="application/vnd.openxmlformats-officedocument.presentationml.slideLayout+xml"/>
  <Override PartName="/ppt/slideMasters/slideMaster2.xml" ContentType="application/vnd.openxmlformats-officedocument.presentationml.slideMaster+xml"/>
  <Override PartName="/ppt/theme/theme2.xml" ContentType="application/vnd.openxmlformats-officedocument.theme+xml"/>
  <Override PartName="/ppt/slideLayouts/slideLayout1.xml" ContentType="application/vnd.openxmlformats-officedocument.presentationml.slideLayout+xml"/>
  <Override PartName="/ppt/slideLayouts/slideLayout55.xml" ContentType="application/vnd.openxmlformats-officedocument.presentationml.slideLayout+xml"/>
  <Override PartName="/docProps/app.xml" ContentType="application/vnd.openxmlformats-officedocument.extended-properties+xml"/>
  <Override PartName="/ppt/slideLayouts/slideLayout28.xml" ContentType="application/vnd.openxmlformats-officedocument.presentationml.slideLayout+xml"/>
  <Default Extension="xml" ContentType="application/xml"/>
  <Override PartName="/ppt/slideLayouts/slideLayout51.xml" ContentType="application/vnd.openxmlformats-officedocument.presentationml.slideLayout+xml"/>
  <Override PartName="/ppt/slideLayouts/slideLayout16.xml" ContentType="application/vnd.openxmlformats-officedocument.presentationml.slideLayout+xml"/>
  <Override PartName="/ppt/tableStyles.xml" ContentType="application/vnd.openxmlformats-officedocument.presentationml.tableStyles+xml"/>
  <Override PartName="/ppt/slideLayouts/slideLayout24.xml" ContentType="application/vnd.openxmlformats-officedocument.presentationml.slideLayout+xml"/>
  <Override PartName="/ppt/slideLayouts/slideLayout48.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notesSlides/notesSlide1.xml" ContentType="application/vnd.openxmlformats-officedocument.presentationml.notesSlide+xml"/>
  <Override PartName="/ppt/slideLayouts/slideLayout36.xml" ContentType="application/vnd.openxmlformats-officedocument.presentationml.slideLayout+xml"/>
  <Override PartName="/ppt/slideLayouts/slideLayout44.xml" ContentType="application/vnd.openxmlformats-officedocument.presentationml.slideLayout+xml"/>
  <Override PartName="/ppt/theme/theme7.xml" ContentType="application/vnd.openxmlformats-officedocument.theme+xml"/>
  <Override PartName="/ppt/slideLayouts/slideLayout6.xml" ContentType="application/vnd.openxmlformats-officedocument.presentationml.slideLayout+xml"/>
  <Override PartName="/docProps/core.xml" ContentType="application/vnd.openxmlformats-package.core-properties+xml"/>
  <Override PartName="/ppt/slideMasters/slideMaster3.xml" ContentType="application/vnd.openxmlformats-officedocument.presentationml.slideMaster+xml"/>
  <Override PartName="/ppt/slideLayouts/slideLayout32.xml" ContentType="application/vnd.openxmlformats-officedocument.presentationml.slideLayout+xml"/>
  <Override PartName="/ppt/theme/theme3.xml" ContentType="application/vnd.openxmlformats-officedocument.theme+xml"/>
  <Override PartName="/ppt/slideLayouts/slideLayout2.xml" ContentType="application/vnd.openxmlformats-officedocument.presentationml.slideLayout+xml"/>
  <Override PartName="/ppt/slideLayouts/slideLayout40.xml" ContentType="application/vnd.openxmlformats-officedocument.presentationml.slideLayout+xml"/>
  <Default Extension="png" ContentType="image/png"/>
  <Override PartName="/ppt/slideLayouts/slideLayout29.xml" ContentType="application/vnd.openxmlformats-officedocument.presentationml.slideLayout+xml"/>
  <Default Extension="pdf" ContentType="application/pdf"/>
  <Override PartName="/ppt/slideLayouts/slideLayout52.xml" ContentType="application/vnd.openxmlformats-officedocument.presentationml.slideLayout+xml"/>
  <Override PartName="/ppt/slideLayouts/slideLayout17.xml" ContentType="application/vnd.openxmlformats-officedocument.presentationml.slideLayout+xml"/>
  <Override PartName="/ppt/slideLayouts/slideLayout25.xml" ContentType="application/vnd.openxmlformats-officedocument.presentationml.slideLayout+xml"/>
  <Override PartName="/ppt/slideLayouts/slideLayout49.xml" ContentType="application/vnd.openxmlformats-officedocument.presentationml.slideLayout+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presentation.xml" ContentType="application/vnd.openxmlformats-officedocument.presentationml.presentation.main+xml"/>
  <Override PartName="/ppt/slideLayouts/slideLayout37.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33.xml" ContentType="application/vnd.openxmlformats-officedocument.presentationml.slideLayout+xml"/>
  <Override PartName="/ppt/slideMasters/slideMaster4.xml" ContentType="application/vnd.openxmlformats-officedocument.presentationml.slideMaster+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theme/theme4.xml" ContentType="application/vnd.openxmlformats-officedocument.theme+xml"/>
  <Override PartName="/ppt/slideLayouts/slideLayout53.xml" ContentType="application/vnd.openxmlformats-officedocument.presentationml.slideLayout+xml"/>
  <Override PartName="/ppt/slideLayouts/slideLayout18.xml" ContentType="application/vnd.openxmlformats-officedocument.presentationml.slideLayout+xml"/>
  <Override PartName="/ppt/slideLayouts/slideLayout26.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Layouts/slideLayout38.xml" ContentType="application/vnd.openxmlformats-officedocument.presentationml.slideLayout+xml"/>
  <Override PartName="/ppt/presProps.xml" ContentType="application/vnd.openxmlformats-officedocument.presentationml.presProps+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34.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Layouts/slideLayout30.xml" ContentType="application/vnd.openxmlformats-officedocument.presentationml.slideLayout+xml"/>
  <Override PartName="/ppt/theme/theme1.xml" ContentType="application/vnd.openxmlformats-officedocument.theme+xml"/>
  <Override PartName="/ppt/slideLayouts/slideLayout54.xml" ContentType="application/vnd.openxmlformats-officedocument.presentationml.slideLayout+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Override PartName="/ppt/slideLayouts/slideLayout27.xml" ContentType="application/vnd.openxmlformats-officedocument.presentationml.slideLayout+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autoCompressPictures="0">
  <p:sldMasterIdLst>
    <p:sldMasterId id="2147483649" r:id="rId1"/>
    <p:sldMasterId id="2147483650" r:id="rId2"/>
    <p:sldMasterId id="2147483651" r:id="rId3"/>
    <p:sldMasterId id="2147483652" r:id="rId4"/>
    <p:sldMasterId id="2147483653" r:id="rId5"/>
  </p:sldMasterIdLst>
  <p:notesMasterIdLst>
    <p:notesMasterId r:id="rId7"/>
  </p:notesMasterIdLst>
  <p:handoutMasterIdLst>
    <p:handoutMasterId r:id="rId8"/>
  </p:handoutMasterIdLst>
  <p:sldIdLst>
    <p:sldId id="256" r:id="rId6"/>
  </p:sldIdLst>
  <p:sldSz cx="43891200" cy="32918400"/>
  <p:notesSz cx="6858000" cy="9144000"/>
  <p:defaultTextStyle>
    <a:defPPr>
      <a:defRPr lang="en-US"/>
    </a:defPPr>
    <a:lvl1pPr algn="l" rtl="0" fontAlgn="base">
      <a:spcBef>
        <a:spcPct val="0"/>
      </a:spcBef>
      <a:spcAft>
        <a:spcPct val="0"/>
      </a:spcAft>
      <a:defRPr sz="1600" kern="1200">
        <a:solidFill>
          <a:schemeClr val="tx1"/>
        </a:solidFill>
        <a:latin typeface="Arial Black" pitchFamily="-103" charset="0"/>
        <a:ea typeface="+mn-ea"/>
        <a:cs typeface="+mn-cs"/>
      </a:defRPr>
    </a:lvl1pPr>
    <a:lvl2pPr marL="457200" algn="l" rtl="0" fontAlgn="base">
      <a:spcBef>
        <a:spcPct val="0"/>
      </a:spcBef>
      <a:spcAft>
        <a:spcPct val="0"/>
      </a:spcAft>
      <a:defRPr sz="1600" kern="1200">
        <a:solidFill>
          <a:schemeClr val="tx1"/>
        </a:solidFill>
        <a:latin typeface="Arial Black" pitchFamily="-103" charset="0"/>
        <a:ea typeface="+mn-ea"/>
        <a:cs typeface="+mn-cs"/>
      </a:defRPr>
    </a:lvl2pPr>
    <a:lvl3pPr marL="914400" algn="l" rtl="0" fontAlgn="base">
      <a:spcBef>
        <a:spcPct val="0"/>
      </a:spcBef>
      <a:spcAft>
        <a:spcPct val="0"/>
      </a:spcAft>
      <a:defRPr sz="1600" kern="1200">
        <a:solidFill>
          <a:schemeClr val="tx1"/>
        </a:solidFill>
        <a:latin typeface="Arial Black" pitchFamily="-103" charset="0"/>
        <a:ea typeface="+mn-ea"/>
        <a:cs typeface="+mn-cs"/>
      </a:defRPr>
    </a:lvl3pPr>
    <a:lvl4pPr marL="1371600" algn="l" rtl="0" fontAlgn="base">
      <a:spcBef>
        <a:spcPct val="0"/>
      </a:spcBef>
      <a:spcAft>
        <a:spcPct val="0"/>
      </a:spcAft>
      <a:defRPr sz="1600" kern="1200">
        <a:solidFill>
          <a:schemeClr val="tx1"/>
        </a:solidFill>
        <a:latin typeface="Arial Black" pitchFamily="-103" charset="0"/>
        <a:ea typeface="+mn-ea"/>
        <a:cs typeface="+mn-cs"/>
      </a:defRPr>
    </a:lvl4pPr>
    <a:lvl5pPr marL="1828800" algn="l" rtl="0" fontAlgn="base">
      <a:spcBef>
        <a:spcPct val="0"/>
      </a:spcBef>
      <a:spcAft>
        <a:spcPct val="0"/>
      </a:spcAft>
      <a:defRPr sz="1600" kern="1200">
        <a:solidFill>
          <a:schemeClr val="tx1"/>
        </a:solidFill>
        <a:latin typeface="Arial Black" pitchFamily="-103" charset="0"/>
        <a:ea typeface="+mn-ea"/>
        <a:cs typeface="+mn-cs"/>
      </a:defRPr>
    </a:lvl5pPr>
    <a:lvl6pPr marL="2286000" algn="l" defTabSz="457200" rtl="0" eaLnBrk="1" latinLnBrk="0" hangingPunct="1">
      <a:defRPr sz="1600" kern="1200">
        <a:solidFill>
          <a:schemeClr val="tx1"/>
        </a:solidFill>
        <a:latin typeface="Arial Black" pitchFamily="-103" charset="0"/>
        <a:ea typeface="+mn-ea"/>
        <a:cs typeface="+mn-cs"/>
      </a:defRPr>
    </a:lvl6pPr>
    <a:lvl7pPr marL="2743200" algn="l" defTabSz="457200" rtl="0" eaLnBrk="1" latinLnBrk="0" hangingPunct="1">
      <a:defRPr sz="1600" kern="1200">
        <a:solidFill>
          <a:schemeClr val="tx1"/>
        </a:solidFill>
        <a:latin typeface="Arial Black" pitchFamily="-103" charset="0"/>
        <a:ea typeface="+mn-ea"/>
        <a:cs typeface="+mn-cs"/>
      </a:defRPr>
    </a:lvl7pPr>
    <a:lvl8pPr marL="3200400" algn="l" defTabSz="457200" rtl="0" eaLnBrk="1" latinLnBrk="0" hangingPunct="1">
      <a:defRPr sz="1600" kern="1200">
        <a:solidFill>
          <a:schemeClr val="tx1"/>
        </a:solidFill>
        <a:latin typeface="Arial Black" pitchFamily="-103" charset="0"/>
        <a:ea typeface="+mn-ea"/>
        <a:cs typeface="+mn-cs"/>
      </a:defRPr>
    </a:lvl8pPr>
    <a:lvl9pPr marL="3657600" algn="l" defTabSz="457200" rtl="0" eaLnBrk="1" latinLnBrk="0" hangingPunct="1">
      <a:defRPr sz="1600" kern="1200">
        <a:solidFill>
          <a:schemeClr val="tx1"/>
        </a:solidFill>
        <a:latin typeface="Arial Black" pitchFamily="-103" charset="0"/>
        <a:ea typeface="+mn-ea"/>
        <a:cs typeface="+mn-cs"/>
      </a:defRPr>
    </a:lvl9pPr>
  </p:defaultTextStyle>
  <p:extLst>
    <p:ext uri="{EFAFB233-063F-42B5-8137-9DF3F51BA10A}">
      <p15:sldGuideLst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p15:guide id="1" orient="horz" pos="10368">
          <p15:clr>
            <a:srgbClr val="A4A3A4"/>
          </p15:clr>
        </p15:guide>
        <p15:guide id="2" pos="138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prstClr val="red"/>
    </p:penClr>
    <p:extLst>
      <p:ext uri="{EC167BDD-8182-4AB7-AECC-EB403E3ABB37}">
        <p14:laserClr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a:srgbClr val="FF0000"/>
        </p14:laserClr>
      </p:ext>
      <p:ext uri="{2FDB2607-1784-4EEB-B798-7EB5836EED8A}">
        <p14:showMediaCtrls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
      </p:ext>
    </p:extLst>
  </p:showPr>
  <p:clrMru>
    <a:srgbClr val="800000"/>
    <a:srgbClr val="00000C"/>
    <a:srgbClr val="85D845"/>
    <a:srgbClr val="10C101"/>
    <a:srgbClr val="458BFF"/>
    <a:srgbClr val="FFFF48"/>
    <a:srgbClr val="660000"/>
    <a:srgbClr val="558B04"/>
    <a:srgbClr val="C35D5F"/>
    <a:srgbClr val="55C3C9"/>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 uri="{FD5EFAAD-0ECE-453E-9831-46B23BE46B34}">
      <p15:chartTrackingRefBased xmlns:mc="http://schemas.openxmlformats.org/markup-compatibility/2006" xmlns:mv="urn:schemas-microsoft-com:mac:vml" xmlns:p15="http://schemas.microsoft.com/office/powerpoint/2012/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Comments="0">
  <p:normalViewPr snapVertSplitter="1" vertBarState="minimized" horzBarState="maximized">
    <p:restoredLeft sz="8456" autoAdjust="0"/>
    <p:restoredTop sz="94660"/>
  </p:normalViewPr>
  <p:slideViewPr>
    <p:cSldViewPr>
      <p:cViewPr>
        <p:scale>
          <a:sx n="75" d="100"/>
          <a:sy n="75" d="100"/>
        </p:scale>
        <p:origin x="14008" y="10872"/>
      </p:cViewPr>
      <p:guideLst>
        <p:guide orient="horz" pos="10368"/>
        <p:guide pos="1382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50" d="100"/>
        <a:sy n="150" d="100"/>
      </p:scale>
      <p:origin x="2504" y="3560"/>
    </p:cViewPr>
  </p:sorterViewPr>
  <p:gridSpacing cx="78028800" cy="78028800"/>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 Target="slides/slide1.xml"/><Relationship Id="rId7" Type="http://schemas.openxmlformats.org/officeDocument/2006/relationships/notesMaster" Target="notesMasters/notesMaster1.xml"/><Relationship Id="rId8" Type="http://schemas.openxmlformats.org/officeDocument/2006/relationships/handoutMaster" Target="handoutMasters/handoutMaster1.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38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Narrow" pitchFamily="-106" charset="0"/>
              </a:defRPr>
            </a:lvl1pPr>
          </a:lstStyle>
          <a:p>
            <a:pPr>
              <a:defRPr/>
            </a:pPr>
            <a:endParaRPr lang="en-US" dirty="0"/>
          </a:p>
        </p:txBody>
      </p:sp>
      <p:sp>
        <p:nvSpPr>
          <p:cNvPr id="16384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106" charset="0"/>
              </a:defRPr>
            </a:lvl1pPr>
          </a:lstStyle>
          <a:p>
            <a:pPr>
              <a:defRPr/>
            </a:pPr>
            <a:endParaRPr lang="en-US" dirty="0"/>
          </a:p>
        </p:txBody>
      </p:sp>
      <p:sp>
        <p:nvSpPr>
          <p:cNvPr id="16384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Narrow" pitchFamily="-106" charset="0"/>
              </a:defRPr>
            </a:lvl1pPr>
          </a:lstStyle>
          <a:p>
            <a:pPr>
              <a:defRPr/>
            </a:pPr>
            <a:endParaRPr lang="en-US" dirty="0"/>
          </a:p>
        </p:txBody>
      </p:sp>
      <p:sp>
        <p:nvSpPr>
          <p:cNvPr id="16384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Narrow" pitchFamily="-106" charset="0"/>
              </a:defRPr>
            </a:lvl1pPr>
          </a:lstStyle>
          <a:p>
            <a:pPr>
              <a:defRPr/>
            </a:pPr>
            <a:fld id="{486A3770-1EC6-294C-81CD-B32C18EAA8C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617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Narrow" pitchFamily="-106" charset="0"/>
              </a:defRPr>
            </a:lvl1pPr>
          </a:lstStyle>
          <a:p>
            <a:pPr>
              <a:defRPr/>
            </a:pPr>
            <a:endParaRPr lang="en-US" dirty="0"/>
          </a:p>
        </p:txBody>
      </p:sp>
      <p:sp>
        <p:nvSpPr>
          <p:cNvPr id="1617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Narrow" pitchFamily="-106" charset="0"/>
              </a:defRPr>
            </a:lvl1pPr>
          </a:lstStyle>
          <a:p>
            <a:pPr>
              <a:defRPr/>
            </a:pPr>
            <a:endParaRPr lang="en-US" dirty="0"/>
          </a:p>
        </p:txBody>
      </p:sp>
      <p:sp>
        <p:nvSpPr>
          <p:cNvPr id="634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1617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17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Narrow" pitchFamily="-106" charset="0"/>
              </a:defRPr>
            </a:lvl1pPr>
          </a:lstStyle>
          <a:p>
            <a:pPr>
              <a:defRPr/>
            </a:pPr>
            <a:endParaRPr lang="en-US" dirty="0"/>
          </a:p>
        </p:txBody>
      </p:sp>
      <p:sp>
        <p:nvSpPr>
          <p:cNvPr id="1617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Narrow" pitchFamily="-106" charset="0"/>
              </a:defRPr>
            </a:lvl1pPr>
          </a:lstStyle>
          <a:p>
            <a:pPr>
              <a:defRPr/>
            </a:pPr>
            <a:fld id="{845094FD-80A6-E346-A6DD-11A5BAC951C8}"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pitchFamily="61" charset="0"/>
        <a:ea typeface="ＭＳ Ｐゴシック" pitchFamily="-106" charset="-128"/>
        <a:cs typeface="ＭＳ Ｐゴシック" pitchFamily="-106" charset="-128"/>
      </a:defRPr>
    </a:lvl1pPr>
    <a:lvl2pPr marL="457200" algn="l" rtl="0" eaLnBrk="0" fontAlgn="base" hangingPunct="0">
      <a:spcBef>
        <a:spcPct val="30000"/>
      </a:spcBef>
      <a:spcAft>
        <a:spcPct val="0"/>
      </a:spcAft>
      <a:defRPr sz="1200" kern="1200">
        <a:solidFill>
          <a:schemeClr val="tx1"/>
        </a:solidFill>
        <a:latin typeface="Arial" pitchFamily="61" charset="0"/>
        <a:ea typeface="ＭＳ Ｐゴシック" pitchFamily="61" charset="-128"/>
        <a:cs typeface="+mn-cs"/>
      </a:defRPr>
    </a:lvl2pPr>
    <a:lvl3pPr marL="914400" algn="l" rtl="0" eaLnBrk="0" fontAlgn="base" hangingPunct="0">
      <a:spcBef>
        <a:spcPct val="30000"/>
      </a:spcBef>
      <a:spcAft>
        <a:spcPct val="0"/>
      </a:spcAft>
      <a:defRPr sz="1200" kern="1200">
        <a:solidFill>
          <a:schemeClr val="tx1"/>
        </a:solidFill>
        <a:latin typeface="Arial" pitchFamily="61" charset="0"/>
        <a:ea typeface="ＭＳ Ｐゴシック" pitchFamily="61" charset="-128"/>
        <a:cs typeface="+mn-cs"/>
      </a:defRPr>
    </a:lvl3pPr>
    <a:lvl4pPr marL="1371600" algn="l" rtl="0" eaLnBrk="0" fontAlgn="base" hangingPunct="0">
      <a:spcBef>
        <a:spcPct val="30000"/>
      </a:spcBef>
      <a:spcAft>
        <a:spcPct val="0"/>
      </a:spcAft>
      <a:defRPr sz="1200" kern="1200">
        <a:solidFill>
          <a:schemeClr val="tx1"/>
        </a:solidFill>
        <a:latin typeface="Arial" pitchFamily="61" charset="0"/>
        <a:ea typeface="ＭＳ Ｐゴシック" pitchFamily="61" charset="-128"/>
        <a:cs typeface="+mn-cs"/>
      </a:defRPr>
    </a:lvl4pPr>
    <a:lvl5pPr marL="1828800" algn="l" rtl="0" eaLnBrk="0" fontAlgn="base" hangingPunct="0">
      <a:spcBef>
        <a:spcPct val="30000"/>
      </a:spcBef>
      <a:spcAft>
        <a:spcPct val="0"/>
      </a:spcAft>
      <a:defRPr sz="1200" kern="1200">
        <a:solidFill>
          <a:schemeClr val="tx1"/>
        </a:solidFill>
        <a:latin typeface="Arial" pitchFamily="61" charset="0"/>
        <a:ea typeface="ＭＳ Ｐゴシック" pitchFamily="6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C63AC76E-45CB-264C-9B11-9A98F11ED88B}" type="slidenum">
              <a:rPr lang="en-US">
                <a:latin typeface="Arial Narrow" pitchFamily="-103" charset="0"/>
              </a:rPr>
              <a:pPr/>
              <a:t>1</a:t>
            </a:fld>
            <a:endParaRPr lang="en-US" dirty="0">
              <a:latin typeface="Arial Narrow" pitchFamily="-103" charset="0"/>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p:spPr>
        <p:txBody>
          <a:bodyPr/>
          <a:lstStyle/>
          <a:p>
            <a:pPr eaLnBrk="1" hangingPunct="1"/>
            <a:endParaRPr lang="en-US" dirty="0">
              <a:latin typeface="Arial" pitchFamily="-103" charset="0"/>
              <a:ea typeface="ＭＳ Ｐゴシック" pitchFamily="-103" charset="-128"/>
              <a:cs typeface="ＭＳ Ｐゴシック" pitchFamily="-103"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04050" y="1273175"/>
            <a:ext cx="10480675" cy="307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0438" y="1273175"/>
            <a:ext cx="31291212" cy="307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2438" y="7254875"/>
            <a:ext cx="4071937"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6775" y="7254875"/>
            <a:ext cx="4073525"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04050" y="1273175"/>
            <a:ext cx="10480675" cy="307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0438" y="1273175"/>
            <a:ext cx="31291212" cy="307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2438" y="7254875"/>
            <a:ext cx="4071937"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6775" y="7254875"/>
            <a:ext cx="4073525"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04050" y="1273175"/>
            <a:ext cx="10480675" cy="307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0438" y="1273175"/>
            <a:ext cx="31291212" cy="307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2438" y="7254875"/>
            <a:ext cx="4071937"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6775" y="7254875"/>
            <a:ext cx="4073525"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2438" y="7254875"/>
            <a:ext cx="4071937"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946775" y="7254875"/>
            <a:ext cx="4073525" cy="24803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04050" y="1273175"/>
            <a:ext cx="10480675" cy="30784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0438" y="1273175"/>
            <a:ext cx="31291212" cy="30784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2475" y="10226675"/>
            <a:ext cx="37306250" cy="7054850"/>
          </a:xfrm>
        </p:spPr>
        <p:txBody>
          <a:bodyPr/>
          <a:lstStyle/>
          <a:p>
            <a:r>
              <a:rPr lang="en-US"/>
              <a:t>Click to edit Master title style</a:t>
            </a:r>
          </a:p>
        </p:txBody>
      </p:sp>
      <p:sp>
        <p:nvSpPr>
          <p:cNvPr id="3" name="Subtitle 2"/>
          <p:cNvSpPr>
            <a:spLocks noGrp="1"/>
          </p:cNvSpPr>
          <p:nvPr>
            <p:ph type="subTitle" idx="1"/>
          </p:nvPr>
        </p:nvSpPr>
        <p:spPr>
          <a:xfrm>
            <a:off x="6583363" y="18653125"/>
            <a:ext cx="30724475" cy="84137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0" y="21153438"/>
            <a:ext cx="37307838" cy="653732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3467100" y="13952538"/>
            <a:ext cx="37307838" cy="72009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722438" y="6289675"/>
            <a:ext cx="20124737" cy="2505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1999575" y="6289675"/>
            <a:ext cx="20126325" cy="25057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7625"/>
            <a:ext cx="39503350" cy="548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2193925" y="7369175"/>
            <a:ext cx="19392900"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193925" y="10439400"/>
            <a:ext cx="19392900"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96438" y="7369175"/>
            <a:ext cx="19400837" cy="30702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22296438" y="10439400"/>
            <a:ext cx="19400837" cy="189658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2404050" y="1273175"/>
            <a:ext cx="10480675" cy="3007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60438" y="1273175"/>
            <a:ext cx="31291212" cy="3007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3925" y="1311275"/>
            <a:ext cx="14439900" cy="557688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17160875" y="1311275"/>
            <a:ext cx="24536400" cy="2809398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193925" y="6888163"/>
            <a:ext cx="14439900" cy="225171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663" y="23042563"/>
            <a:ext cx="26335037" cy="2720975"/>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8602663" y="2941638"/>
            <a:ext cx="26335037" cy="1975008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8602663" y="25763538"/>
            <a:ext cx="26335037" cy="38623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4.xml"/><Relationship Id="rId12" Type="http://schemas.openxmlformats.org/officeDocument/2006/relationships/theme" Target="../theme/theme4.xml"/><Relationship Id="rId1" Type="http://schemas.openxmlformats.org/officeDocument/2006/relationships/slideLayout" Target="../slideLayouts/slideLayout34.xml"/><Relationship Id="rId2" Type="http://schemas.openxmlformats.org/officeDocument/2006/relationships/slideLayout" Target="../slideLayouts/slideLayout35.xml"/><Relationship Id="rId3" Type="http://schemas.openxmlformats.org/officeDocument/2006/relationships/slideLayout" Target="../slideLayouts/slideLayout36.xml"/><Relationship Id="rId4" Type="http://schemas.openxmlformats.org/officeDocument/2006/relationships/slideLayout" Target="../slideLayouts/slideLayout37.xml"/><Relationship Id="rId5" Type="http://schemas.openxmlformats.org/officeDocument/2006/relationships/slideLayout" Target="../slideLayouts/slideLayout38.xml"/><Relationship Id="rId6" Type="http://schemas.openxmlformats.org/officeDocument/2006/relationships/slideLayout" Target="../slideLayouts/slideLayout39.xml"/><Relationship Id="rId7" Type="http://schemas.openxmlformats.org/officeDocument/2006/relationships/slideLayout" Target="../slideLayouts/slideLayout40.xml"/><Relationship Id="rId8" Type="http://schemas.openxmlformats.org/officeDocument/2006/relationships/slideLayout" Target="../slideLayouts/slideLayout41.xml"/><Relationship Id="rId9" Type="http://schemas.openxmlformats.org/officeDocument/2006/relationships/slideLayout" Target="../slideLayouts/slideLayout42.xml"/><Relationship Id="rId10"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55.xml"/><Relationship Id="rId12" Type="http://schemas.openxmlformats.org/officeDocument/2006/relationships/theme" Target="../theme/theme5.xml"/><Relationship Id="rId1" Type="http://schemas.openxmlformats.org/officeDocument/2006/relationships/slideLayout" Target="../slideLayouts/slideLayout45.xml"/><Relationship Id="rId2" Type="http://schemas.openxmlformats.org/officeDocument/2006/relationships/slideLayout" Target="../slideLayouts/slideLayout46.xml"/><Relationship Id="rId3" Type="http://schemas.openxmlformats.org/officeDocument/2006/relationships/slideLayout" Target="../slideLayouts/slideLayout47.xml"/><Relationship Id="rId4" Type="http://schemas.openxmlformats.org/officeDocument/2006/relationships/slideLayout" Target="../slideLayouts/slideLayout48.xml"/><Relationship Id="rId5" Type="http://schemas.openxmlformats.org/officeDocument/2006/relationships/slideLayout" Target="../slideLayouts/slideLayout49.xml"/><Relationship Id="rId6" Type="http://schemas.openxmlformats.org/officeDocument/2006/relationships/slideLayout" Target="../slideLayouts/slideLayout50.xml"/><Relationship Id="rId7" Type="http://schemas.openxmlformats.org/officeDocument/2006/relationships/slideLayout" Target="../slideLayouts/slideLayout51.xml"/><Relationship Id="rId8" Type="http://schemas.openxmlformats.org/officeDocument/2006/relationships/slideLayout" Target="../slideLayouts/slideLayout52.xml"/><Relationship Id="rId9" Type="http://schemas.openxmlformats.org/officeDocument/2006/relationships/slideLayout" Target="../slideLayouts/slideLayout53.xml"/><Relationship Id="rId10"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86023" name="Rectangle 7"/>
          <p:cNvSpPr>
            <a:spLocks noChangeArrowheads="1"/>
          </p:cNvSpPr>
          <p:nvPr userDrawn="1"/>
        </p:nvSpPr>
        <p:spPr bwMode="auto">
          <a:xfrm>
            <a:off x="0" y="4953000"/>
            <a:ext cx="43891200" cy="27965400"/>
          </a:xfrm>
          <a:prstGeom prst="rect">
            <a:avLst/>
          </a:prstGeom>
          <a:solidFill>
            <a:srgbClr val="AABAC9"/>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86024" name="Rectangle 8"/>
          <p:cNvSpPr>
            <a:spLocks noChangeArrowheads="1"/>
          </p:cNvSpPr>
          <p:nvPr userDrawn="1"/>
        </p:nvSpPr>
        <p:spPr bwMode="auto">
          <a:xfrm>
            <a:off x="0" y="0"/>
            <a:ext cx="43891200" cy="4770438"/>
          </a:xfrm>
          <a:prstGeom prst="rect">
            <a:avLst/>
          </a:prstGeom>
          <a:solidFill>
            <a:srgbClr val="D7D7D7"/>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86025" name="Rectangle 9"/>
          <p:cNvSpPr>
            <a:spLocks noChangeArrowheads="1"/>
          </p:cNvSpPr>
          <p:nvPr userDrawn="1"/>
        </p:nvSpPr>
        <p:spPr bwMode="auto">
          <a:xfrm>
            <a:off x="0" y="4800600"/>
            <a:ext cx="43891200" cy="130175"/>
          </a:xfrm>
          <a:prstGeom prst="rect">
            <a:avLst/>
          </a:prstGeom>
          <a:solidFill>
            <a:srgbClr val="660000"/>
          </a:solidFill>
          <a:ln w="9525">
            <a:solidFill>
              <a:srgbClr val="BC3222"/>
            </a:solidFill>
            <a:miter lim="800000"/>
            <a:headEnd/>
            <a:tailEnd/>
          </a:ln>
        </p:spPr>
        <p:txBody>
          <a:bodyPr wrap="none" anchor="ctr">
            <a:prstTxWarp prst="textNoShape">
              <a:avLst/>
            </a:prstTxWarp>
          </a:bodyPr>
          <a:lstStyle/>
          <a:p>
            <a:pPr>
              <a:defRPr/>
            </a:pPr>
            <a:endParaRPr lang="en-US" dirty="0">
              <a:latin typeface="Arial Black" pitchFamily="-106" charset="0"/>
            </a:endParaRPr>
          </a:p>
        </p:txBody>
      </p:sp>
      <p:sp>
        <p:nvSpPr>
          <p:cNvPr id="86026" name="Rectangle 10"/>
          <p:cNvSpPr>
            <a:spLocks noChangeArrowheads="1"/>
          </p:cNvSpPr>
          <p:nvPr userDrawn="1"/>
        </p:nvSpPr>
        <p:spPr bwMode="auto">
          <a:xfrm>
            <a:off x="685800"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86027" name="Rectangle 11"/>
          <p:cNvSpPr>
            <a:spLocks noChangeArrowheads="1"/>
          </p:cNvSpPr>
          <p:nvPr userDrawn="1"/>
        </p:nvSpPr>
        <p:spPr bwMode="auto">
          <a:xfrm>
            <a:off x="11483975"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86028" name="Rectangle 12"/>
          <p:cNvSpPr>
            <a:spLocks noChangeArrowheads="1"/>
          </p:cNvSpPr>
          <p:nvPr userDrawn="1"/>
        </p:nvSpPr>
        <p:spPr bwMode="auto">
          <a:xfrm>
            <a:off x="22272625"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86029" name="Rectangle 13"/>
          <p:cNvSpPr>
            <a:spLocks noChangeArrowheads="1"/>
          </p:cNvSpPr>
          <p:nvPr userDrawn="1"/>
        </p:nvSpPr>
        <p:spPr bwMode="auto">
          <a:xfrm>
            <a:off x="33070800"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86030" name="Text Box 14"/>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426" tIns="45710" rIns="91426" bIns="45710">
            <a:prstTxWarp prst="textNoShape">
              <a:avLst/>
            </a:prstTxWarp>
            <a:spAutoFit/>
          </a:bodyPr>
          <a:lstStyle/>
          <a:p>
            <a:pPr eaLnBrk="0" hangingPunct="0">
              <a:lnSpc>
                <a:spcPct val="65000"/>
              </a:lnSpc>
              <a:spcBef>
                <a:spcPct val="50000"/>
              </a:spcBef>
              <a:defRPr/>
            </a:pPr>
            <a:r>
              <a:rPr lang="en-US" sz="500" b="1" dirty="0">
                <a:solidFill>
                  <a:schemeClr val="bg2"/>
                </a:solidFill>
                <a:latin typeface="Arial" pitchFamily="-106" charset="0"/>
              </a:rPr>
              <a:t>DESIGNED &amp; PRINTED BY:</a:t>
            </a:r>
          </a:p>
          <a:p>
            <a:pPr eaLnBrk="0" hangingPunct="0">
              <a:lnSpc>
                <a:spcPct val="65000"/>
              </a:lnSpc>
              <a:spcBef>
                <a:spcPct val="50000"/>
              </a:spcBef>
              <a:defRPr/>
            </a:pPr>
            <a:r>
              <a:rPr lang="en-US" sz="1000" b="1" dirty="0">
                <a:solidFill>
                  <a:schemeClr val="bg2"/>
                </a:solidFill>
                <a:latin typeface="Arial" pitchFamily="-106" charset="0"/>
              </a:rPr>
              <a:t>www.POSTERPRESENTATIONS.com</a:t>
            </a:r>
          </a:p>
        </p:txBody>
      </p:sp>
      <p:sp>
        <p:nvSpPr>
          <p:cNvPr id="1034" name="Rectangle 15"/>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426" tIns="45710" rIns="91426" bIns="45710" numCol="1" anchor="ctr" anchorCtr="0" compatLnSpc="1">
            <a:prstTxWarp prst="textNoShape">
              <a:avLst/>
            </a:prstTxWarp>
          </a:bodyPr>
          <a:lstStyle/>
          <a:p>
            <a:pPr lvl="0"/>
            <a:r>
              <a:rPr lang="en-US"/>
              <a:t>Click to edit Master title style</a:t>
            </a:r>
          </a:p>
        </p:txBody>
      </p:sp>
      <p:sp>
        <p:nvSpPr>
          <p:cNvPr id="1035" name="Rectangle 16"/>
          <p:cNvSpPr>
            <a:spLocks noGrp="1" noChangeArrowheads="1"/>
          </p:cNvSpPr>
          <p:nvPr>
            <p:ph type="body" idx="1"/>
          </p:nvPr>
        </p:nvSpPr>
        <p:spPr bwMode="auto">
          <a:xfrm>
            <a:off x="1722438" y="7254875"/>
            <a:ext cx="8297862" cy="24803100"/>
          </a:xfrm>
          <a:prstGeom prst="rect">
            <a:avLst/>
          </a:prstGeom>
          <a:noFill/>
          <a:ln w="9525">
            <a:noFill/>
            <a:miter lim="800000"/>
            <a:headEnd/>
            <a:tailEnd/>
          </a:ln>
        </p:spPr>
        <p:txBody>
          <a:bodyPr vert="horz" wrap="square" lIns="91426" tIns="45710" rIns="91426"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lvl1pPr algn="l" rtl="0" eaLnBrk="0" fontAlgn="base" hangingPunct="0">
        <a:spcBef>
          <a:spcPct val="0"/>
        </a:spcBef>
        <a:spcAft>
          <a:spcPct val="0"/>
        </a:spcAft>
        <a:defRPr sz="86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2pPr>
      <a:lvl3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3pPr>
      <a:lvl4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4pPr>
      <a:lvl5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5pPr>
      <a:lvl6pPr marL="457200" algn="l" rtl="0" fontAlgn="base">
        <a:spcBef>
          <a:spcPct val="0"/>
        </a:spcBef>
        <a:spcAft>
          <a:spcPct val="0"/>
        </a:spcAft>
        <a:defRPr sz="8600">
          <a:solidFill>
            <a:schemeClr val="tx2"/>
          </a:solidFill>
          <a:latin typeface="Arial Black" pitchFamily="61" charset="0"/>
        </a:defRPr>
      </a:lvl6pPr>
      <a:lvl7pPr marL="914400" algn="l" rtl="0" fontAlgn="base">
        <a:spcBef>
          <a:spcPct val="0"/>
        </a:spcBef>
        <a:spcAft>
          <a:spcPct val="0"/>
        </a:spcAft>
        <a:defRPr sz="8600">
          <a:solidFill>
            <a:schemeClr val="tx2"/>
          </a:solidFill>
          <a:latin typeface="Arial Black" pitchFamily="61" charset="0"/>
        </a:defRPr>
      </a:lvl7pPr>
      <a:lvl8pPr marL="1371600" algn="l" rtl="0" fontAlgn="base">
        <a:spcBef>
          <a:spcPct val="0"/>
        </a:spcBef>
        <a:spcAft>
          <a:spcPct val="0"/>
        </a:spcAft>
        <a:defRPr sz="8600">
          <a:solidFill>
            <a:schemeClr val="tx2"/>
          </a:solidFill>
          <a:latin typeface="Arial Black" pitchFamily="61" charset="0"/>
        </a:defRPr>
      </a:lvl8pPr>
      <a:lvl9pPr marL="1828800" algn="l" rtl="0" fontAlgn="base">
        <a:spcBef>
          <a:spcPct val="0"/>
        </a:spcBef>
        <a:spcAft>
          <a:spcPct val="0"/>
        </a:spcAft>
        <a:defRPr sz="8600">
          <a:solidFill>
            <a:schemeClr val="tx2"/>
          </a:solidFill>
          <a:latin typeface="Arial Black" pitchFamily="61"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06" charset="-128"/>
          <a:cs typeface="ＭＳ Ｐゴシック" pitchFamily="-106"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6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1"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5pPr>
      <a:lvl6pPr marL="2514600" indent="-228600" algn="l" rtl="0" fontAlgn="base">
        <a:spcBef>
          <a:spcPct val="20000"/>
        </a:spcBef>
        <a:spcAft>
          <a:spcPct val="0"/>
        </a:spcAft>
        <a:buChar char="»"/>
        <a:defRPr sz="1900">
          <a:solidFill>
            <a:schemeClr val="tx1"/>
          </a:solidFill>
          <a:latin typeface="+mn-lt"/>
          <a:ea typeface="ＭＳ Ｐゴシック" pitchFamily="61" charset="-128"/>
        </a:defRPr>
      </a:lvl6pPr>
      <a:lvl7pPr marL="2971800" indent="-228600" algn="l" rtl="0" fontAlgn="base">
        <a:spcBef>
          <a:spcPct val="20000"/>
        </a:spcBef>
        <a:spcAft>
          <a:spcPct val="0"/>
        </a:spcAft>
        <a:buChar char="»"/>
        <a:defRPr sz="1900">
          <a:solidFill>
            <a:schemeClr val="tx1"/>
          </a:solidFill>
          <a:latin typeface="+mn-lt"/>
          <a:ea typeface="ＭＳ Ｐゴシック" pitchFamily="61" charset="-128"/>
        </a:defRPr>
      </a:lvl7pPr>
      <a:lvl8pPr marL="3429000" indent="-228600" algn="l" rtl="0" fontAlgn="base">
        <a:spcBef>
          <a:spcPct val="20000"/>
        </a:spcBef>
        <a:spcAft>
          <a:spcPct val="0"/>
        </a:spcAft>
        <a:buChar char="»"/>
        <a:defRPr sz="1900">
          <a:solidFill>
            <a:schemeClr val="tx1"/>
          </a:solidFill>
          <a:latin typeface="+mn-lt"/>
          <a:ea typeface="ＭＳ Ｐゴシック" pitchFamily="61" charset="-128"/>
        </a:defRPr>
      </a:lvl8pPr>
      <a:lvl9pPr marL="3886200" indent="-228600" algn="l" rtl="0" fontAlgn="base">
        <a:spcBef>
          <a:spcPct val="20000"/>
        </a:spcBef>
        <a:spcAft>
          <a:spcPct val="0"/>
        </a:spcAft>
        <a:buChar char="»"/>
        <a:defRPr sz="1900">
          <a:solidFill>
            <a:schemeClr val="tx1"/>
          </a:solidFill>
          <a:latin typeface="+mn-lt"/>
          <a:ea typeface="ＭＳ Ｐゴシック" pitchFamily="6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ChangeArrowheads="1"/>
          </p:cNvSpPr>
          <p:nvPr userDrawn="1"/>
        </p:nvSpPr>
        <p:spPr bwMode="auto">
          <a:xfrm>
            <a:off x="0" y="4953000"/>
            <a:ext cx="43891200" cy="27965400"/>
          </a:xfrm>
          <a:prstGeom prst="rect">
            <a:avLst/>
          </a:prstGeom>
          <a:solidFill>
            <a:srgbClr val="AABAC9"/>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98307" name="Rectangle 3"/>
          <p:cNvSpPr>
            <a:spLocks noChangeArrowheads="1"/>
          </p:cNvSpPr>
          <p:nvPr userDrawn="1"/>
        </p:nvSpPr>
        <p:spPr bwMode="auto">
          <a:xfrm>
            <a:off x="0" y="0"/>
            <a:ext cx="43891200" cy="4770438"/>
          </a:xfrm>
          <a:prstGeom prst="rect">
            <a:avLst/>
          </a:prstGeom>
          <a:solidFill>
            <a:srgbClr val="D7D7D7"/>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98308"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98310" name="Rectangle 6"/>
          <p:cNvSpPr>
            <a:spLocks noChangeArrowheads="1"/>
          </p:cNvSpPr>
          <p:nvPr userDrawn="1"/>
        </p:nvSpPr>
        <p:spPr bwMode="auto">
          <a:xfrm>
            <a:off x="11483975" y="5638800"/>
            <a:ext cx="20743863"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98309" name="Rectangle 5"/>
          <p:cNvSpPr>
            <a:spLocks noChangeArrowheads="1"/>
          </p:cNvSpPr>
          <p:nvPr userDrawn="1"/>
        </p:nvSpPr>
        <p:spPr bwMode="auto">
          <a:xfrm>
            <a:off x="685800"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98312" name="Rectangle 8"/>
          <p:cNvSpPr>
            <a:spLocks noChangeArrowheads="1"/>
          </p:cNvSpPr>
          <p:nvPr userDrawn="1"/>
        </p:nvSpPr>
        <p:spPr bwMode="auto">
          <a:xfrm>
            <a:off x="33070800"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98313" name="Text Box 9"/>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426" tIns="45710" rIns="91426" bIns="45710">
            <a:prstTxWarp prst="textNoShape">
              <a:avLst/>
            </a:prstTxWarp>
            <a:spAutoFit/>
          </a:bodyPr>
          <a:lstStyle/>
          <a:p>
            <a:pPr eaLnBrk="0" hangingPunct="0">
              <a:lnSpc>
                <a:spcPct val="65000"/>
              </a:lnSpc>
              <a:spcBef>
                <a:spcPct val="50000"/>
              </a:spcBef>
              <a:defRPr/>
            </a:pPr>
            <a:r>
              <a:rPr lang="en-US" sz="500" b="1" dirty="0">
                <a:solidFill>
                  <a:schemeClr val="bg2"/>
                </a:solidFill>
                <a:latin typeface="Arial" pitchFamily="-106" charset="0"/>
              </a:rPr>
              <a:t>DESIGNED &amp; PRINTED BY:</a:t>
            </a:r>
          </a:p>
          <a:p>
            <a:pPr eaLnBrk="0" hangingPunct="0">
              <a:lnSpc>
                <a:spcPct val="65000"/>
              </a:lnSpc>
              <a:spcBef>
                <a:spcPct val="50000"/>
              </a:spcBef>
              <a:defRPr/>
            </a:pPr>
            <a:r>
              <a:rPr lang="en-US" sz="1000" b="1" dirty="0">
                <a:solidFill>
                  <a:schemeClr val="bg2"/>
                </a:solidFill>
                <a:latin typeface="Arial" pitchFamily="-106" charset="0"/>
              </a:rPr>
              <a:t>www.POSTERPRESENTATIONS.com</a:t>
            </a:r>
          </a:p>
        </p:txBody>
      </p:sp>
      <p:sp>
        <p:nvSpPr>
          <p:cNvPr id="13321" name="Rectangle 10"/>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426" tIns="45710" rIns="91426" bIns="45710" numCol="1" anchor="ctr" anchorCtr="0" compatLnSpc="1">
            <a:prstTxWarp prst="textNoShape">
              <a:avLst/>
            </a:prstTxWarp>
          </a:bodyPr>
          <a:lstStyle/>
          <a:p>
            <a:pPr lvl="0"/>
            <a:r>
              <a:rPr lang="en-US"/>
              <a:t>Click to edit Master title style</a:t>
            </a:r>
          </a:p>
        </p:txBody>
      </p:sp>
      <p:sp>
        <p:nvSpPr>
          <p:cNvPr id="13322" name="Rectangle 11"/>
          <p:cNvSpPr>
            <a:spLocks noGrp="1" noChangeArrowheads="1"/>
          </p:cNvSpPr>
          <p:nvPr>
            <p:ph type="body" idx="1"/>
          </p:nvPr>
        </p:nvSpPr>
        <p:spPr bwMode="auto">
          <a:xfrm>
            <a:off x="1722438" y="7254875"/>
            <a:ext cx="8297862" cy="24803100"/>
          </a:xfrm>
          <a:prstGeom prst="rect">
            <a:avLst/>
          </a:prstGeom>
          <a:noFill/>
          <a:ln w="9525">
            <a:noFill/>
            <a:miter lim="800000"/>
            <a:headEnd/>
            <a:tailEnd/>
          </a:ln>
        </p:spPr>
        <p:txBody>
          <a:bodyPr vert="horz" wrap="square" lIns="91426" tIns="45710" rIns="91426"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lvl1pPr algn="l" rtl="0" eaLnBrk="0" fontAlgn="base" hangingPunct="0">
        <a:spcBef>
          <a:spcPct val="0"/>
        </a:spcBef>
        <a:spcAft>
          <a:spcPct val="0"/>
        </a:spcAft>
        <a:defRPr sz="86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2pPr>
      <a:lvl3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3pPr>
      <a:lvl4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4pPr>
      <a:lvl5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5pPr>
      <a:lvl6pPr marL="457200" algn="l" rtl="0" fontAlgn="base">
        <a:spcBef>
          <a:spcPct val="0"/>
        </a:spcBef>
        <a:spcAft>
          <a:spcPct val="0"/>
        </a:spcAft>
        <a:defRPr sz="8600">
          <a:solidFill>
            <a:schemeClr val="tx2"/>
          </a:solidFill>
          <a:latin typeface="Arial Black" pitchFamily="61" charset="0"/>
        </a:defRPr>
      </a:lvl6pPr>
      <a:lvl7pPr marL="914400" algn="l" rtl="0" fontAlgn="base">
        <a:spcBef>
          <a:spcPct val="0"/>
        </a:spcBef>
        <a:spcAft>
          <a:spcPct val="0"/>
        </a:spcAft>
        <a:defRPr sz="8600">
          <a:solidFill>
            <a:schemeClr val="tx2"/>
          </a:solidFill>
          <a:latin typeface="Arial Black" pitchFamily="61" charset="0"/>
        </a:defRPr>
      </a:lvl7pPr>
      <a:lvl8pPr marL="1371600" algn="l" rtl="0" fontAlgn="base">
        <a:spcBef>
          <a:spcPct val="0"/>
        </a:spcBef>
        <a:spcAft>
          <a:spcPct val="0"/>
        </a:spcAft>
        <a:defRPr sz="8600">
          <a:solidFill>
            <a:schemeClr val="tx2"/>
          </a:solidFill>
          <a:latin typeface="Arial Black" pitchFamily="61" charset="0"/>
        </a:defRPr>
      </a:lvl8pPr>
      <a:lvl9pPr marL="1828800" algn="l" rtl="0" fontAlgn="base">
        <a:spcBef>
          <a:spcPct val="0"/>
        </a:spcBef>
        <a:spcAft>
          <a:spcPct val="0"/>
        </a:spcAft>
        <a:defRPr sz="8600">
          <a:solidFill>
            <a:schemeClr val="tx2"/>
          </a:solidFill>
          <a:latin typeface="Arial Black" pitchFamily="61"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06" charset="-128"/>
          <a:cs typeface="ＭＳ Ｐゴシック" pitchFamily="-106"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6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1"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5pPr>
      <a:lvl6pPr marL="2514600" indent="-228600" algn="l" rtl="0" fontAlgn="base">
        <a:spcBef>
          <a:spcPct val="20000"/>
        </a:spcBef>
        <a:spcAft>
          <a:spcPct val="0"/>
        </a:spcAft>
        <a:buChar char="»"/>
        <a:defRPr sz="1900">
          <a:solidFill>
            <a:schemeClr val="tx1"/>
          </a:solidFill>
          <a:latin typeface="+mn-lt"/>
          <a:ea typeface="ＭＳ Ｐゴシック" pitchFamily="61" charset="-128"/>
        </a:defRPr>
      </a:lvl6pPr>
      <a:lvl7pPr marL="2971800" indent="-228600" algn="l" rtl="0" fontAlgn="base">
        <a:spcBef>
          <a:spcPct val="20000"/>
        </a:spcBef>
        <a:spcAft>
          <a:spcPct val="0"/>
        </a:spcAft>
        <a:buChar char="»"/>
        <a:defRPr sz="1900">
          <a:solidFill>
            <a:schemeClr val="tx1"/>
          </a:solidFill>
          <a:latin typeface="+mn-lt"/>
          <a:ea typeface="ＭＳ Ｐゴシック" pitchFamily="61" charset="-128"/>
        </a:defRPr>
      </a:lvl7pPr>
      <a:lvl8pPr marL="3429000" indent="-228600" algn="l" rtl="0" fontAlgn="base">
        <a:spcBef>
          <a:spcPct val="20000"/>
        </a:spcBef>
        <a:spcAft>
          <a:spcPct val="0"/>
        </a:spcAft>
        <a:buChar char="»"/>
        <a:defRPr sz="1900">
          <a:solidFill>
            <a:schemeClr val="tx1"/>
          </a:solidFill>
          <a:latin typeface="+mn-lt"/>
          <a:ea typeface="ＭＳ Ｐゴシック" pitchFamily="61" charset="-128"/>
        </a:defRPr>
      </a:lvl8pPr>
      <a:lvl9pPr marL="3886200" indent="-228600" algn="l" rtl="0" fontAlgn="base">
        <a:spcBef>
          <a:spcPct val="20000"/>
        </a:spcBef>
        <a:spcAft>
          <a:spcPct val="0"/>
        </a:spcAft>
        <a:buChar char="»"/>
        <a:defRPr sz="1900">
          <a:solidFill>
            <a:schemeClr val="tx1"/>
          </a:solidFill>
          <a:latin typeface="+mn-lt"/>
          <a:ea typeface="ＭＳ Ｐゴシック" pitchFamily="6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0354" name="Rectangle 2"/>
          <p:cNvSpPr>
            <a:spLocks noChangeArrowheads="1"/>
          </p:cNvSpPr>
          <p:nvPr userDrawn="1"/>
        </p:nvSpPr>
        <p:spPr bwMode="auto">
          <a:xfrm>
            <a:off x="0" y="4953000"/>
            <a:ext cx="43891200" cy="27965400"/>
          </a:xfrm>
          <a:prstGeom prst="rect">
            <a:avLst/>
          </a:prstGeom>
          <a:solidFill>
            <a:srgbClr val="AABAC9"/>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0355" name="Rectangle 3"/>
          <p:cNvSpPr>
            <a:spLocks noChangeArrowheads="1"/>
          </p:cNvSpPr>
          <p:nvPr userDrawn="1"/>
        </p:nvSpPr>
        <p:spPr bwMode="auto">
          <a:xfrm>
            <a:off x="0" y="0"/>
            <a:ext cx="43891200" cy="4770438"/>
          </a:xfrm>
          <a:prstGeom prst="rect">
            <a:avLst/>
          </a:prstGeom>
          <a:solidFill>
            <a:srgbClr val="D7D7D7"/>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0356"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0358" name="Rectangle 6"/>
          <p:cNvSpPr>
            <a:spLocks noChangeArrowheads="1"/>
          </p:cNvSpPr>
          <p:nvPr userDrawn="1"/>
        </p:nvSpPr>
        <p:spPr bwMode="auto">
          <a:xfrm>
            <a:off x="663575" y="5638800"/>
            <a:ext cx="208026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0359" name="Rectangle 7"/>
          <p:cNvSpPr>
            <a:spLocks noChangeArrowheads="1"/>
          </p:cNvSpPr>
          <p:nvPr userDrawn="1"/>
        </p:nvSpPr>
        <p:spPr bwMode="auto">
          <a:xfrm>
            <a:off x="22272625"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0360" name="Rectangle 8"/>
          <p:cNvSpPr>
            <a:spLocks noChangeArrowheads="1"/>
          </p:cNvSpPr>
          <p:nvPr userDrawn="1"/>
        </p:nvSpPr>
        <p:spPr bwMode="auto">
          <a:xfrm>
            <a:off x="33070800"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0361" name="Text Box 9"/>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426" tIns="45710" rIns="91426" bIns="45710">
            <a:prstTxWarp prst="textNoShape">
              <a:avLst/>
            </a:prstTxWarp>
            <a:spAutoFit/>
          </a:bodyPr>
          <a:lstStyle/>
          <a:p>
            <a:pPr eaLnBrk="0" hangingPunct="0">
              <a:lnSpc>
                <a:spcPct val="65000"/>
              </a:lnSpc>
              <a:spcBef>
                <a:spcPct val="50000"/>
              </a:spcBef>
              <a:defRPr/>
            </a:pPr>
            <a:r>
              <a:rPr lang="en-US" sz="500" b="1" dirty="0">
                <a:solidFill>
                  <a:schemeClr val="bg2"/>
                </a:solidFill>
                <a:latin typeface="Arial" pitchFamily="-106" charset="0"/>
              </a:rPr>
              <a:t>DESIGNED &amp; PRINTED BY:</a:t>
            </a:r>
          </a:p>
          <a:p>
            <a:pPr eaLnBrk="0" hangingPunct="0">
              <a:lnSpc>
                <a:spcPct val="65000"/>
              </a:lnSpc>
              <a:spcBef>
                <a:spcPct val="50000"/>
              </a:spcBef>
              <a:defRPr/>
            </a:pPr>
            <a:r>
              <a:rPr lang="en-US" sz="1000" b="1" dirty="0">
                <a:solidFill>
                  <a:schemeClr val="bg2"/>
                </a:solidFill>
                <a:latin typeface="Arial" pitchFamily="-106" charset="0"/>
              </a:rPr>
              <a:t>www.POSTERPRESENTATIONS.com</a:t>
            </a:r>
          </a:p>
        </p:txBody>
      </p:sp>
      <p:sp>
        <p:nvSpPr>
          <p:cNvPr id="25609" name="Rectangle 10"/>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426" tIns="45710" rIns="91426" bIns="45710" numCol="1" anchor="ctr" anchorCtr="0" compatLnSpc="1">
            <a:prstTxWarp prst="textNoShape">
              <a:avLst/>
            </a:prstTxWarp>
          </a:bodyPr>
          <a:lstStyle/>
          <a:p>
            <a:pPr lvl="0"/>
            <a:r>
              <a:rPr lang="en-US"/>
              <a:t>Click to edit Master title style</a:t>
            </a:r>
          </a:p>
        </p:txBody>
      </p:sp>
      <p:sp>
        <p:nvSpPr>
          <p:cNvPr id="25610" name="Rectangle 11"/>
          <p:cNvSpPr>
            <a:spLocks noGrp="1" noChangeArrowheads="1"/>
          </p:cNvSpPr>
          <p:nvPr>
            <p:ph type="body" idx="1"/>
          </p:nvPr>
        </p:nvSpPr>
        <p:spPr bwMode="auto">
          <a:xfrm>
            <a:off x="1722438" y="7254875"/>
            <a:ext cx="8297862" cy="24803100"/>
          </a:xfrm>
          <a:prstGeom prst="rect">
            <a:avLst/>
          </a:prstGeom>
          <a:noFill/>
          <a:ln w="9525">
            <a:noFill/>
            <a:miter lim="800000"/>
            <a:headEnd/>
            <a:tailEnd/>
          </a:ln>
        </p:spPr>
        <p:txBody>
          <a:bodyPr vert="horz" wrap="square" lIns="91426" tIns="45710" rIns="91426"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hf sldNum="0" hdr="0" ftr="0" dt="0"/>
  <p:txStyles>
    <p:titleStyle>
      <a:lvl1pPr algn="l" rtl="0" eaLnBrk="0" fontAlgn="base" hangingPunct="0">
        <a:spcBef>
          <a:spcPct val="0"/>
        </a:spcBef>
        <a:spcAft>
          <a:spcPct val="0"/>
        </a:spcAft>
        <a:defRPr sz="86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2pPr>
      <a:lvl3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3pPr>
      <a:lvl4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4pPr>
      <a:lvl5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5pPr>
      <a:lvl6pPr marL="457200" algn="l" rtl="0" fontAlgn="base">
        <a:spcBef>
          <a:spcPct val="0"/>
        </a:spcBef>
        <a:spcAft>
          <a:spcPct val="0"/>
        </a:spcAft>
        <a:defRPr sz="8600">
          <a:solidFill>
            <a:schemeClr val="tx2"/>
          </a:solidFill>
          <a:latin typeface="Arial Black" pitchFamily="61" charset="0"/>
        </a:defRPr>
      </a:lvl6pPr>
      <a:lvl7pPr marL="914400" algn="l" rtl="0" fontAlgn="base">
        <a:spcBef>
          <a:spcPct val="0"/>
        </a:spcBef>
        <a:spcAft>
          <a:spcPct val="0"/>
        </a:spcAft>
        <a:defRPr sz="8600">
          <a:solidFill>
            <a:schemeClr val="tx2"/>
          </a:solidFill>
          <a:latin typeface="Arial Black" pitchFamily="61" charset="0"/>
        </a:defRPr>
      </a:lvl7pPr>
      <a:lvl8pPr marL="1371600" algn="l" rtl="0" fontAlgn="base">
        <a:spcBef>
          <a:spcPct val="0"/>
        </a:spcBef>
        <a:spcAft>
          <a:spcPct val="0"/>
        </a:spcAft>
        <a:defRPr sz="8600">
          <a:solidFill>
            <a:schemeClr val="tx2"/>
          </a:solidFill>
          <a:latin typeface="Arial Black" pitchFamily="61" charset="0"/>
        </a:defRPr>
      </a:lvl8pPr>
      <a:lvl9pPr marL="1828800" algn="l" rtl="0" fontAlgn="base">
        <a:spcBef>
          <a:spcPct val="0"/>
        </a:spcBef>
        <a:spcAft>
          <a:spcPct val="0"/>
        </a:spcAft>
        <a:defRPr sz="8600">
          <a:solidFill>
            <a:schemeClr val="tx2"/>
          </a:solidFill>
          <a:latin typeface="Arial Black" pitchFamily="61"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06" charset="-128"/>
          <a:cs typeface="ＭＳ Ｐゴシック" pitchFamily="-106"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6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1"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5pPr>
      <a:lvl6pPr marL="2514600" indent="-228600" algn="l" rtl="0" fontAlgn="base">
        <a:spcBef>
          <a:spcPct val="20000"/>
        </a:spcBef>
        <a:spcAft>
          <a:spcPct val="0"/>
        </a:spcAft>
        <a:buChar char="»"/>
        <a:defRPr sz="1900">
          <a:solidFill>
            <a:schemeClr val="tx1"/>
          </a:solidFill>
          <a:latin typeface="+mn-lt"/>
          <a:ea typeface="ＭＳ Ｐゴシック" pitchFamily="61" charset="-128"/>
        </a:defRPr>
      </a:lvl6pPr>
      <a:lvl7pPr marL="2971800" indent="-228600" algn="l" rtl="0" fontAlgn="base">
        <a:spcBef>
          <a:spcPct val="20000"/>
        </a:spcBef>
        <a:spcAft>
          <a:spcPct val="0"/>
        </a:spcAft>
        <a:buChar char="»"/>
        <a:defRPr sz="1900">
          <a:solidFill>
            <a:schemeClr val="tx1"/>
          </a:solidFill>
          <a:latin typeface="+mn-lt"/>
          <a:ea typeface="ＭＳ Ｐゴシック" pitchFamily="61" charset="-128"/>
        </a:defRPr>
      </a:lvl7pPr>
      <a:lvl8pPr marL="3429000" indent="-228600" algn="l" rtl="0" fontAlgn="base">
        <a:spcBef>
          <a:spcPct val="20000"/>
        </a:spcBef>
        <a:spcAft>
          <a:spcPct val="0"/>
        </a:spcAft>
        <a:buChar char="»"/>
        <a:defRPr sz="1900">
          <a:solidFill>
            <a:schemeClr val="tx1"/>
          </a:solidFill>
          <a:latin typeface="+mn-lt"/>
          <a:ea typeface="ＭＳ Ｐゴシック" pitchFamily="61" charset="-128"/>
        </a:defRPr>
      </a:lvl8pPr>
      <a:lvl9pPr marL="3886200" indent="-228600" algn="l" rtl="0" fontAlgn="base">
        <a:spcBef>
          <a:spcPct val="20000"/>
        </a:spcBef>
        <a:spcAft>
          <a:spcPct val="0"/>
        </a:spcAft>
        <a:buChar char="»"/>
        <a:defRPr sz="1900">
          <a:solidFill>
            <a:schemeClr val="tx1"/>
          </a:solidFill>
          <a:latin typeface="+mn-lt"/>
          <a:ea typeface="ＭＳ Ｐゴシック" pitchFamily="6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2402" name="Rectangle 2"/>
          <p:cNvSpPr>
            <a:spLocks noChangeArrowheads="1"/>
          </p:cNvSpPr>
          <p:nvPr userDrawn="1"/>
        </p:nvSpPr>
        <p:spPr bwMode="auto">
          <a:xfrm>
            <a:off x="0" y="4953000"/>
            <a:ext cx="43891200" cy="27965400"/>
          </a:xfrm>
          <a:prstGeom prst="rect">
            <a:avLst/>
          </a:prstGeom>
          <a:solidFill>
            <a:srgbClr val="AABAC9"/>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2403" name="Rectangle 3"/>
          <p:cNvSpPr>
            <a:spLocks noChangeArrowheads="1"/>
          </p:cNvSpPr>
          <p:nvPr userDrawn="1"/>
        </p:nvSpPr>
        <p:spPr bwMode="auto">
          <a:xfrm>
            <a:off x="0" y="0"/>
            <a:ext cx="43891200" cy="4770438"/>
          </a:xfrm>
          <a:prstGeom prst="rect">
            <a:avLst/>
          </a:prstGeom>
          <a:solidFill>
            <a:srgbClr val="D7D7D7"/>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2404"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2405" name="Rectangle 5"/>
          <p:cNvSpPr>
            <a:spLocks noChangeArrowheads="1"/>
          </p:cNvSpPr>
          <p:nvPr userDrawn="1"/>
        </p:nvSpPr>
        <p:spPr bwMode="auto">
          <a:xfrm>
            <a:off x="685800"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2406" name="Rectangle 6"/>
          <p:cNvSpPr>
            <a:spLocks noChangeArrowheads="1"/>
          </p:cNvSpPr>
          <p:nvPr userDrawn="1"/>
        </p:nvSpPr>
        <p:spPr bwMode="auto">
          <a:xfrm>
            <a:off x="11483975" y="5638800"/>
            <a:ext cx="99822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2407" name="Rectangle 7"/>
          <p:cNvSpPr>
            <a:spLocks noChangeArrowheads="1"/>
          </p:cNvSpPr>
          <p:nvPr userDrawn="1"/>
        </p:nvSpPr>
        <p:spPr bwMode="auto">
          <a:xfrm>
            <a:off x="22272625" y="5638800"/>
            <a:ext cx="207518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2409" name="Text Box 9"/>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426" tIns="45710" rIns="91426" bIns="45710">
            <a:prstTxWarp prst="textNoShape">
              <a:avLst/>
            </a:prstTxWarp>
            <a:spAutoFit/>
          </a:bodyPr>
          <a:lstStyle/>
          <a:p>
            <a:pPr eaLnBrk="0" hangingPunct="0">
              <a:lnSpc>
                <a:spcPct val="65000"/>
              </a:lnSpc>
              <a:spcBef>
                <a:spcPct val="50000"/>
              </a:spcBef>
              <a:defRPr/>
            </a:pPr>
            <a:r>
              <a:rPr lang="en-US" sz="500" b="1" dirty="0">
                <a:solidFill>
                  <a:schemeClr val="bg2"/>
                </a:solidFill>
                <a:latin typeface="Arial" pitchFamily="-106" charset="0"/>
              </a:rPr>
              <a:t>DESIGNED &amp; PRINTED BY:</a:t>
            </a:r>
          </a:p>
          <a:p>
            <a:pPr eaLnBrk="0" hangingPunct="0">
              <a:lnSpc>
                <a:spcPct val="65000"/>
              </a:lnSpc>
              <a:spcBef>
                <a:spcPct val="50000"/>
              </a:spcBef>
              <a:defRPr/>
            </a:pPr>
            <a:r>
              <a:rPr lang="en-US" sz="1000" b="1" dirty="0">
                <a:solidFill>
                  <a:schemeClr val="bg2"/>
                </a:solidFill>
                <a:latin typeface="Arial" pitchFamily="-106" charset="0"/>
              </a:rPr>
              <a:t>www.POSTERPRESENTATIONS.com</a:t>
            </a:r>
          </a:p>
        </p:txBody>
      </p:sp>
      <p:sp>
        <p:nvSpPr>
          <p:cNvPr id="37897" name="Rectangle 10"/>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426" tIns="45710" rIns="91426" bIns="45710" numCol="1" anchor="ctr" anchorCtr="0" compatLnSpc="1">
            <a:prstTxWarp prst="textNoShape">
              <a:avLst/>
            </a:prstTxWarp>
          </a:bodyPr>
          <a:lstStyle/>
          <a:p>
            <a:pPr lvl="0"/>
            <a:r>
              <a:rPr lang="en-US"/>
              <a:t>Click to edit Master title style</a:t>
            </a:r>
          </a:p>
        </p:txBody>
      </p:sp>
      <p:sp>
        <p:nvSpPr>
          <p:cNvPr id="37898" name="Rectangle 11"/>
          <p:cNvSpPr>
            <a:spLocks noGrp="1" noChangeArrowheads="1"/>
          </p:cNvSpPr>
          <p:nvPr>
            <p:ph type="body" idx="1"/>
          </p:nvPr>
        </p:nvSpPr>
        <p:spPr bwMode="auto">
          <a:xfrm>
            <a:off x="1722438" y="7254875"/>
            <a:ext cx="8297862" cy="24803100"/>
          </a:xfrm>
          <a:prstGeom prst="rect">
            <a:avLst/>
          </a:prstGeom>
          <a:noFill/>
          <a:ln w="9525">
            <a:noFill/>
            <a:miter lim="800000"/>
            <a:headEnd/>
            <a:tailEnd/>
          </a:ln>
        </p:spPr>
        <p:txBody>
          <a:bodyPr vert="horz" wrap="square" lIns="91426" tIns="45710" rIns="91426"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hf sldNum="0" hdr="0" ftr="0" dt="0"/>
  <p:txStyles>
    <p:titleStyle>
      <a:lvl1pPr algn="l" rtl="0" eaLnBrk="0" fontAlgn="base" hangingPunct="0">
        <a:spcBef>
          <a:spcPct val="0"/>
        </a:spcBef>
        <a:spcAft>
          <a:spcPct val="0"/>
        </a:spcAft>
        <a:defRPr sz="86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2pPr>
      <a:lvl3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3pPr>
      <a:lvl4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4pPr>
      <a:lvl5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5pPr>
      <a:lvl6pPr marL="457200" algn="l" rtl="0" fontAlgn="base">
        <a:spcBef>
          <a:spcPct val="0"/>
        </a:spcBef>
        <a:spcAft>
          <a:spcPct val="0"/>
        </a:spcAft>
        <a:defRPr sz="8600">
          <a:solidFill>
            <a:schemeClr val="tx2"/>
          </a:solidFill>
          <a:latin typeface="Arial Black" pitchFamily="61" charset="0"/>
        </a:defRPr>
      </a:lvl6pPr>
      <a:lvl7pPr marL="914400" algn="l" rtl="0" fontAlgn="base">
        <a:spcBef>
          <a:spcPct val="0"/>
        </a:spcBef>
        <a:spcAft>
          <a:spcPct val="0"/>
        </a:spcAft>
        <a:defRPr sz="8600">
          <a:solidFill>
            <a:schemeClr val="tx2"/>
          </a:solidFill>
          <a:latin typeface="Arial Black" pitchFamily="61" charset="0"/>
        </a:defRPr>
      </a:lvl7pPr>
      <a:lvl8pPr marL="1371600" algn="l" rtl="0" fontAlgn="base">
        <a:spcBef>
          <a:spcPct val="0"/>
        </a:spcBef>
        <a:spcAft>
          <a:spcPct val="0"/>
        </a:spcAft>
        <a:defRPr sz="8600">
          <a:solidFill>
            <a:schemeClr val="tx2"/>
          </a:solidFill>
          <a:latin typeface="Arial Black" pitchFamily="61" charset="0"/>
        </a:defRPr>
      </a:lvl8pPr>
      <a:lvl9pPr marL="1828800" algn="l" rtl="0" fontAlgn="base">
        <a:spcBef>
          <a:spcPct val="0"/>
        </a:spcBef>
        <a:spcAft>
          <a:spcPct val="0"/>
        </a:spcAft>
        <a:defRPr sz="8600">
          <a:solidFill>
            <a:schemeClr val="tx2"/>
          </a:solidFill>
          <a:latin typeface="Arial Black" pitchFamily="61"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06" charset="-128"/>
          <a:cs typeface="ＭＳ Ｐゴシック" pitchFamily="-106"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6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1"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5pPr>
      <a:lvl6pPr marL="2514600" indent="-228600" algn="l" rtl="0" fontAlgn="base">
        <a:spcBef>
          <a:spcPct val="20000"/>
        </a:spcBef>
        <a:spcAft>
          <a:spcPct val="0"/>
        </a:spcAft>
        <a:buChar char="»"/>
        <a:defRPr sz="1900">
          <a:solidFill>
            <a:schemeClr val="tx1"/>
          </a:solidFill>
          <a:latin typeface="+mn-lt"/>
          <a:ea typeface="ＭＳ Ｐゴシック" pitchFamily="61" charset="-128"/>
        </a:defRPr>
      </a:lvl6pPr>
      <a:lvl7pPr marL="2971800" indent="-228600" algn="l" rtl="0" fontAlgn="base">
        <a:spcBef>
          <a:spcPct val="20000"/>
        </a:spcBef>
        <a:spcAft>
          <a:spcPct val="0"/>
        </a:spcAft>
        <a:buChar char="»"/>
        <a:defRPr sz="1900">
          <a:solidFill>
            <a:schemeClr val="tx1"/>
          </a:solidFill>
          <a:latin typeface="+mn-lt"/>
          <a:ea typeface="ＭＳ Ｐゴシック" pitchFamily="61" charset="-128"/>
        </a:defRPr>
      </a:lvl7pPr>
      <a:lvl8pPr marL="3429000" indent="-228600" algn="l" rtl="0" fontAlgn="base">
        <a:spcBef>
          <a:spcPct val="20000"/>
        </a:spcBef>
        <a:spcAft>
          <a:spcPct val="0"/>
        </a:spcAft>
        <a:buChar char="»"/>
        <a:defRPr sz="1900">
          <a:solidFill>
            <a:schemeClr val="tx1"/>
          </a:solidFill>
          <a:latin typeface="+mn-lt"/>
          <a:ea typeface="ＭＳ Ｐゴシック" pitchFamily="61" charset="-128"/>
        </a:defRPr>
      </a:lvl8pPr>
      <a:lvl9pPr marL="3886200" indent="-228600" algn="l" rtl="0" fontAlgn="base">
        <a:spcBef>
          <a:spcPct val="20000"/>
        </a:spcBef>
        <a:spcAft>
          <a:spcPct val="0"/>
        </a:spcAft>
        <a:buChar char="»"/>
        <a:defRPr sz="1900">
          <a:solidFill>
            <a:schemeClr val="tx1"/>
          </a:solidFill>
          <a:latin typeface="+mn-lt"/>
          <a:ea typeface="ＭＳ Ｐゴシック" pitchFamily="6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p:bg>
      <p:bgPr>
        <a:solidFill>
          <a:schemeClr val="bg1"/>
        </a:solidFill>
        <a:effectLst/>
      </p:bgPr>
    </p:bg>
    <p:spTree>
      <p:nvGrpSpPr>
        <p:cNvPr id="1" name=""/>
        <p:cNvGrpSpPr/>
        <p:nvPr/>
      </p:nvGrpSpPr>
      <p:grpSpPr>
        <a:xfrm>
          <a:off x="0" y="0"/>
          <a:ext cx="0" cy="0"/>
          <a:chOff x="0" y="0"/>
          <a:chExt cx="0" cy="0"/>
        </a:xfrm>
      </p:grpSpPr>
      <p:sp>
        <p:nvSpPr>
          <p:cNvPr id="104450" name="Rectangle 2"/>
          <p:cNvSpPr>
            <a:spLocks noChangeArrowheads="1"/>
          </p:cNvSpPr>
          <p:nvPr userDrawn="1"/>
        </p:nvSpPr>
        <p:spPr bwMode="auto">
          <a:xfrm>
            <a:off x="0" y="4953000"/>
            <a:ext cx="43891200" cy="27965400"/>
          </a:xfrm>
          <a:prstGeom prst="rect">
            <a:avLst/>
          </a:prstGeom>
          <a:solidFill>
            <a:srgbClr val="AABAC9"/>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4451" name="Rectangle 3"/>
          <p:cNvSpPr>
            <a:spLocks noChangeArrowheads="1"/>
          </p:cNvSpPr>
          <p:nvPr userDrawn="1"/>
        </p:nvSpPr>
        <p:spPr bwMode="auto">
          <a:xfrm>
            <a:off x="0" y="0"/>
            <a:ext cx="43891200" cy="4770438"/>
          </a:xfrm>
          <a:prstGeom prst="rect">
            <a:avLst/>
          </a:prstGeom>
          <a:solidFill>
            <a:srgbClr val="D7D7D7"/>
          </a:solidFill>
          <a:ln w="9525">
            <a:solidFill>
              <a:schemeClr val="tx1"/>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4453" name="Rectangle 5"/>
          <p:cNvSpPr>
            <a:spLocks noChangeArrowheads="1"/>
          </p:cNvSpPr>
          <p:nvPr userDrawn="1"/>
        </p:nvSpPr>
        <p:spPr bwMode="auto">
          <a:xfrm>
            <a:off x="787400" y="5638800"/>
            <a:ext cx="42341800" cy="26547763"/>
          </a:xfrm>
          <a:prstGeom prst="rect">
            <a:avLst/>
          </a:prstGeom>
          <a:solidFill>
            <a:srgbClr val="D7D7D7"/>
          </a:solidFill>
          <a:ln w="12700">
            <a:solidFill>
              <a:srgbClr val="003466"/>
            </a:solid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4452" name="Rectangle 4"/>
          <p:cNvSpPr>
            <a:spLocks noChangeArrowheads="1"/>
          </p:cNvSpPr>
          <p:nvPr userDrawn="1"/>
        </p:nvSpPr>
        <p:spPr bwMode="auto">
          <a:xfrm>
            <a:off x="0" y="4800600"/>
            <a:ext cx="43891200" cy="130175"/>
          </a:xfrm>
          <a:prstGeom prst="rect">
            <a:avLst/>
          </a:prstGeom>
          <a:solidFill>
            <a:srgbClr val="660000"/>
          </a:solidFill>
          <a:ln w="9525">
            <a:noFill/>
            <a:miter lim="800000"/>
            <a:headEnd/>
            <a:tailEnd/>
          </a:ln>
          <a:effectLst/>
        </p:spPr>
        <p:txBody>
          <a:bodyPr wrap="none" anchor="ctr">
            <a:prstTxWarp prst="textNoShape">
              <a:avLst/>
            </a:prstTxWarp>
          </a:bodyPr>
          <a:lstStyle/>
          <a:p>
            <a:pPr>
              <a:defRPr/>
            </a:pPr>
            <a:endParaRPr lang="en-US" dirty="0">
              <a:latin typeface="Arial Black" pitchFamily="-106" charset="0"/>
            </a:endParaRPr>
          </a:p>
        </p:txBody>
      </p:sp>
      <p:sp>
        <p:nvSpPr>
          <p:cNvPr id="104457" name="Text Box 9"/>
          <p:cNvSpPr txBox="1">
            <a:spLocks noChangeArrowheads="1"/>
          </p:cNvSpPr>
          <p:nvPr userDrawn="1"/>
        </p:nvSpPr>
        <p:spPr bwMode="auto">
          <a:xfrm>
            <a:off x="609600" y="32445325"/>
            <a:ext cx="2514600" cy="315913"/>
          </a:xfrm>
          <a:prstGeom prst="rect">
            <a:avLst/>
          </a:prstGeom>
          <a:noFill/>
          <a:ln w="9525">
            <a:noFill/>
            <a:miter lim="800000"/>
            <a:headEnd/>
            <a:tailEnd/>
          </a:ln>
          <a:effectLst/>
        </p:spPr>
        <p:txBody>
          <a:bodyPr lIns="91426" tIns="45710" rIns="91426" bIns="45710">
            <a:prstTxWarp prst="textNoShape">
              <a:avLst/>
            </a:prstTxWarp>
            <a:spAutoFit/>
          </a:bodyPr>
          <a:lstStyle/>
          <a:p>
            <a:pPr eaLnBrk="0" hangingPunct="0">
              <a:lnSpc>
                <a:spcPct val="65000"/>
              </a:lnSpc>
              <a:spcBef>
                <a:spcPct val="50000"/>
              </a:spcBef>
              <a:defRPr/>
            </a:pPr>
            <a:r>
              <a:rPr lang="en-US" sz="500" b="1" dirty="0">
                <a:solidFill>
                  <a:schemeClr val="bg2"/>
                </a:solidFill>
                <a:latin typeface="Arial" pitchFamily="-106" charset="0"/>
              </a:rPr>
              <a:t>DESIGNED &amp; PRINTED BY:</a:t>
            </a:r>
          </a:p>
          <a:p>
            <a:pPr eaLnBrk="0" hangingPunct="0">
              <a:lnSpc>
                <a:spcPct val="65000"/>
              </a:lnSpc>
              <a:spcBef>
                <a:spcPct val="50000"/>
              </a:spcBef>
              <a:defRPr/>
            </a:pPr>
            <a:r>
              <a:rPr lang="en-US" sz="1000" b="1" dirty="0">
                <a:solidFill>
                  <a:schemeClr val="bg2"/>
                </a:solidFill>
                <a:latin typeface="Arial" pitchFamily="-106" charset="0"/>
              </a:rPr>
              <a:t>www.POSTERPRESENTATIONS.com</a:t>
            </a:r>
          </a:p>
        </p:txBody>
      </p:sp>
      <p:sp>
        <p:nvSpPr>
          <p:cNvPr id="50183" name="Rectangle 10"/>
          <p:cNvSpPr>
            <a:spLocks noGrp="1" noChangeArrowheads="1"/>
          </p:cNvSpPr>
          <p:nvPr>
            <p:ph type="title"/>
          </p:nvPr>
        </p:nvSpPr>
        <p:spPr bwMode="auto">
          <a:xfrm>
            <a:off x="960438" y="1273175"/>
            <a:ext cx="41924287" cy="2201863"/>
          </a:xfrm>
          <a:prstGeom prst="rect">
            <a:avLst/>
          </a:prstGeom>
          <a:noFill/>
          <a:ln w="9525">
            <a:noFill/>
            <a:miter lim="800000"/>
            <a:headEnd/>
            <a:tailEnd/>
          </a:ln>
        </p:spPr>
        <p:txBody>
          <a:bodyPr vert="horz" wrap="square" lIns="91426" tIns="45710" rIns="91426" bIns="45710" numCol="1" anchor="ctr" anchorCtr="0" compatLnSpc="1">
            <a:prstTxWarp prst="textNoShape">
              <a:avLst/>
            </a:prstTxWarp>
          </a:bodyPr>
          <a:lstStyle/>
          <a:p>
            <a:pPr lvl="0"/>
            <a:r>
              <a:rPr lang="en-US"/>
              <a:t>Click to edit Master title style</a:t>
            </a:r>
          </a:p>
        </p:txBody>
      </p:sp>
      <p:sp>
        <p:nvSpPr>
          <p:cNvPr id="50184" name="Rectangle 11"/>
          <p:cNvSpPr>
            <a:spLocks noGrp="1" noChangeArrowheads="1"/>
          </p:cNvSpPr>
          <p:nvPr>
            <p:ph type="body" idx="1"/>
          </p:nvPr>
        </p:nvSpPr>
        <p:spPr bwMode="auto">
          <a:xfrm>
            <a:off x="1722438" y="6289675"/>
            <a:ext cx="40403462" cy="25057100"/>
          </a:xfrm>
          <a:prstGeom prst="rect">
            <a:avLst/>
          </a:prstGeom>
          <a:noFill/>
          <a:ln w="9525">
            <a:noFill/>
            <a:miter lim="800000"/>
            <a:headEnd/>
            <a:tailEnd/>
          </a:ln>
        </p:spPr>
        <p:txBody>
          <a:bodyPr vert="horz" wrap="square" lIns="91426" tIns="45710" rIns="91426" bIns="4571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hf sldNum="0" hdr="0" ftr="0" dt="0"/>
  <p:txStyles>
    <p:titleStyle>
      <a:lvl1pPr algn="l" rtl="0" eaLnBrk="0" fontAlgn="base" hangingPunct="0">
        <a:spcBef>
          <a:spcPct val="0"/>
        </a:spcBef>
        <a:spcAft>
          <a:spcPct val="0"/>
        </a:spcAft>
        <a:defRPr sz="8600">
          <a:solidFill>
            <a:schemeClr val="tx2"/>
          </a:solidFill>
          <a:latin typeface="+mj-lt"/>
          <a:ea typeface="ＭＳ Ｐゴシック" pitchFamily="-106" charset="-128"/>
          <a:cs typeface="ＭＳ Ｐゴシック" pitchFamily="-106" charset="-128"/>
        </a:defRPr>
      </a:lvl1pPr>
      <a:lvl2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2pPr>
      <a:lvl3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3pPr>
      <a:lvl4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4pPr>
      <a:lvl5pPr algn="l" rtl="0" eaLnBrk="0" fontAlgn="base" hangingPunct="0">
        <a:spcBef>
          <a:spcPct val="0"/>
        </a:spcBef>
        <a:spcAft>
          <a:spcPct val="0"/>
        </a:spcAft>
        <a:defRPr sz="8600">
          <a:solidFill>
            <a:schemeClr val="tx2"/>
          </a:solidFill>
          <a:latin typeface="Arial Black" pitchFamily="61" charset="0"/>
          <a:ea typeface="ＭＳ Ｐゴシック" pitchFamily="-106" charset="-128"/>
          <a:cs typeface="ＭＳ Ｐゴシック" pitchFamily="-106" charset="-128"/>
        </a:defRPr>
      </a:lvl5pPr>
      <a:lvl6pPr marL="457200" algn="l" rtl="0" fontAlgn="base">
        <a:spcBef>
          <a:spcPct val="0"/>
        </a:spcBef>
        <a:spcAft>
          <a:spcPct val="0"/>
        </a:spcAft>
        <a:defRPr sz="8600">
          <a:solidFill>
            <a:schemeClr val="tx2"/>
          </a:solidFill>
          <a:latin typeface="Arial Black" pitchFamily="61" charset="0"/>
        </a:defRPr>
      </a:lvl6pPr>
      <a:lvl7pPr marL="914400" algn="l" rtl="0" fontAlgn="base">
        <a:spcBef>
          <a:spcPct val="0"/>
        </a:spcBef>
        <a:spcAft>
          <a:spcPct val="0"/>
        </a:spcAft>
        <a:defRPr sz="8600">
          <a:solidFill>
            <a:schemeClr val="tx2"/>
          </a:solidFill>
          <a:latin typeface="Arial Black" pitchFamily="61" charset="0"/>
        </a:defRPr>
      </a:lvl7pPr>
      <a:lvl8pPr marL="1371600" algn="l" rtl="0" fontAlgn="base">
        <a:spcBef>
          <a:spcPct val="0"/>
        </a:spcBef>
        <a:spcAft>
          <a:spcPct val="0"/>
        </a:spcAft>
        <a:defRPr sz="8600">
          <a:solidFill>
            <a:schemeClr val="tx2"/>
          </a:solidFill>
          <a:latin typeface="Arial Black" pitchFamily="61" charset="0"/>
        </a:defRPr>
      </a:lvl8pPr>
      <a:lvl9pPr marL="1828800" algn="l" rtl="0" fontAlgn="base">
        <a:spcBef>
          <a:spcPct val="0"/>
        </a:spcBef>
        <a:spcAft>
          <a:spcPct val="0"/>
        </a:spcAft>
        <a:defRPr sz="8600">
          <a:solidFill>
            <a:schemeClr val="tx2"/>
          </a:solidFill>
          <a:latin typeface="Arial Black" pitchFamily="61" charset="0"/>
        </a:defRPr>
      </a:lvl9pPr>
    </p:titleStyle>
    <p:bodyStyle>
      <a:lvl1pPr marL="342900" indent="-342900" algn="l" rtl="0" eaLnBrk="0" fontAlgn="base" hangingPunct="0">
        <a:spcBef>
          <a:spcPct val="20000"/>
        </a:spcBef>
        <a:spcAft>
          <a:spcPct val="0"/>
        </a:spcAft>
        <a:buChar char="•"/>
        <a:defRPr sz="2900">
          <a:solidFill>
            <a:schemeClr val="tx1"/>
          </a:solidFill>
          <a:latin typeface="+mn-lt"/>
          <a:ea typeface="ＭＳ Ｐゴシック" pitchFamily="-106" charset="-128"/>
          <a:cs typeface="ＭＳ Ｐゴシック" pitchFamily="-106" charset="-128"/>
        </a:defRPr>
      </a:lvl1pPr>
      <a:lvl2pPr marL="739775" indent="-282575" algn="l" rtl="0" eaLnBrk="0" fontAlgn="base" hangingPunct="0">
        <a:spcBef>
          <a:spcPct val="20000"/>
        </a:spcBef>
        <a:spcAft>
          <a:spcPct val="0"/>
        </a:spcAft>
        <a:buChar char="–"/>
        <a:defRPr sz="2900">
          <a:solidFill>
            <a:schemeClr val="tx1"/>
          </a:solidFill>
          <a:latin typeface="+mn-lt"/>
          <a:ea typeface="ＭＳ Ｐゴシック" pitchFamily="61"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61" charset="-128"/>
        </a:defRPr>
      </a:lvl3pPr>
      <a:lvl4pPr marL="16002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4pPr>
      <a:lvl5pPr marL="2057400" indent="-228600" algn="l" rtl="0" eaLnBrk="0" fontAlgn="base" hangingPunct="0">
        <a:spcBef>
          <a:spcPct val="20000"/>
        </a:spcBef>
        <a:spcAft>
          <a:spcPct val="0"/>
        </a:spcAft>
        <a:buChar char="»"/>
        <a:defRPr sz="1900">
          <a:solidFill>
            <a:schemeClr val="tx1"/>
          </a:solidFill>
          <a:latin typeface="+mn-lt"/>
          <a:ea typeface="ＭＳ Ｐゴシック" pitchFamily="61" charset="-128"/>
        </a:defRPr>
      </a:lvl5pPr>
      <a:lvl6pPr marL="2514600" indent="-228600" algn="l" rtl="0" fontAlgn="base">
        <a:spcBef>
          <a:spcPct val="20000"/>
        </a:spcBef>
        <a:spcAft>
          <a:spcPct val="0"/>
        </a:spcAft>
        <a:buChar char="»"/>
        <a:defRPr sz="1900">
          <a:solidFill>
            <a:schemeClr val="tx1"/>
          </a:solidFill>
          <a:latin typeface="+mn-lt"/>
          <a:ea typeface="ＭＳ Ｐゴシック" pitchFamily="61" charset="-128"/>
        </a:defRPr>
      </a:lvl6pPr>
      <a:lvl7pPr marL="2971800" indent="-228600" algn="l" rtl="0" fontAlgn="base">
        <a:spcBef>
          <a:spcPct val="20000"/>
        </a:spcBef>
        <a:spcAft>
          <a:spcPct val="0"/>
        </a:spcAft>
        <a:buChar char="»"/>
        <a:defRPr sz="1900">
          <a:solidFill>
            <a:schemeClr val="tx1"/>
          </a:solidFill>
          <a:latin typeface="+mn-lt"/>
          <a:ea typeface="ＭＳ Ｐゴシック" pitchFamily="61" charset="-128"/>
        </a:defRPr>
      </a:lvl7pPr>
      <a:lvl8pPr marL="3429000" indent="-228600" algn="l" rtl="0" fontAlgn="base">
        <a:spcBef>
          <a:spcPct val="20000"/>
        </a:spcBef>
        <a:spcAft>
          <a:spcPct val="0"/>
        </a:spcAft>
        <a:buChar char="»"/>
        <a:defRPr sz="1900">
          <a:solidFill>
            <a:schemeClr val="tx1"/>
          </a:solidFill>
          <a:latin typeface="+mn-lt"/>
          <a:ea typeface="ＭＳ Ｐゴシック" pitchFamily="61" charset="-128"/>
        </a:defRPr>
      </a:lvl8pPr>
      <a:lvl9pPr marL="3886200" indent="-228600" algn="l" rtl="0" fontAlgn="base">
        <a:spcBef>
          <a:spcPct val="20000"/>
        </a:spcBef>
        <a:spcAft>
          <a:spcPct val="0"/>
        </a:spcAft>
        <a:buChar char="»"/>
        <a:defRPr sz="1900">
          <a:solidFill>
            <a:schemeClr val="tx1"/>
          </a:solidFill>
          <a:latin typeface="+mn-lt"/>
          <a:ea typeface="ＭＳ Ｐゴシック" pitchFamily="6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6" Type="http://schemas.openxmlformats.org/officeDocument/2006/relationships/image" Target="../media/image3.pdf"/><Relationship Id="rId54" Type="http://schemas.openxmlformats.org/officeDocument/2006/relationships/image" Target="../media/image8.pdf"/><Relationship Id="rId55" Type="http://schemas.openxmlformats.org/officeDocument/2006/relationships/image" Target="../media/image9.png"/><Relationship Id="rId45" Type="http://schemas.openxmlformats.org/officeDocument/2006/relationships/image" Target="../media/image12.png"/><Relationship Id="rId46" Type="http://schemas.openxmlformats.org/officeDocument/2006/relationships/image" Target="../media/image4.pdf"/><Relationship Id="rId47" Type="http://schemas.openxmlformats.org/officeDocument/2006/relationships/image" Target="../media/image92.png"/><Relationship Id="rId48" Type="http://schemas.openxmlformats.org/officeDocument/2006/relationships/image" Target="../media/image5.pdf"/><Relationship Id="rId1" Type="http://schemas.openxmlformats.org/officeDocument/2006/relationships/slideLayout" Target="../slideLayouts/slideLayout1.xml"/><Relationship Id="rId3" Type="http://schemas.openxmlformats.org/officeDocument/2006/relationships/image" Target="../media/image1.pdf"/><Relationship Id="rId2" Type="http://schemas.openxmlformats.org/officeDocument/2006/relationships/notesSlide" Target="../notesSlides/notesSlide1.xml"/><Relationship Id="rId49" Type="http://schemas.openxmlformats.org/officeDocument/2006/relationships/image" Target="../media/image101.png"/><Relationship Id="rId50" Type="http://schemas.openxmlformats.org/officeDocument/2006/relationships/image" Target="../media/image6.pdf"/><Relationship Id="rId51" Type="http://schemas.openxmlformats.org/officeDocument/2006/relationships/image" Target="../media/image91.png"/><Relationship Id="rId52" Type="http://schemas.openxmlformats.org/officeDocument/2006/relationships/image" Target="../media/image7.pdf"/><Relationship Id="rId53" Type="http://schemas.openxmlformats.org/officeDocument/2006/relationships/image" Target="../media/image8.png"/><Relationship Id="rId33" Type="http://schemas.openxmlformats.org/officeDocument/2006/relationships/image" Target="../media/image3.png"/><Relationship Id="rId34" Type="http://schemas.openxmlformats.org/officeDocument/2006/relationships/image" Target="../media/image2.pdf"/><Relationship Id="rId35"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7" name="Rectangle 63"/>
          <p:cNvSpPr>
            <a:spLocks noChangeArrowheads="1"/>
          </p:cNvSpPr>
          <p:nvPr/>
        </p:nvSpPr>
        <p:spPr bwMode="auto">
          <a:xfrm>
            <a:off x="685800" y="21717000"/>
            <a:ext cx="9982200" cy="10457688"/>
          </a:xfrm>
          <a:prstGeom prst="rect">
            <a:avLst/>
          </a:prstGeom>
          <a:solidFill>
            <a:srgbClr val="FFFFFF"/>
          </a:solidFill>
          <a:ln w="9525">
            <a:solidFill>
              <a:schemeClr val="tx1"/>
            </a:solidFill>
            <a:round/>
            <a:headEnd/>
            <a:tailEnd/>
          </a:ln>
        </p:spPr>
        <p:txBody>
          <a:bodyPr>
            <a:prstTxWarp prst="textNoShape">
              <a:avLst/>
            </a:prstTxWarp>
          </a:bodyPr>
          <a:lstStyle/>
          <a:p>
            <a:pPr defTabSz="4389438"/>
            <a:endParaRPr lang="en-US" dirty="0"/>
          </a:p>
        </p:txBody>
      </p:sp>
      <p:sp>
        <p:nvSpPr>
          <p:cNvPr id="64515" name="Rectangle 48"/>
          <p:cNvSpPr>
            <a:spLocks noChangeArrowheads="1"/>
          </p:cNvSpPr>
          <p:nvPr/>
        </p:nvSpPr>
        <p:spPr bwMode="auto">
          <a:xfrm>
            <a:off x="11506200" y="6248400"/>
            <a:ext cx="9982200" cy="8772144"/>
          </a:xfrm>
          <a:prstGeom prst="rect">
            <a:avLst/>
          </a:prstGeom>
          <a:solidFill>
            <a:srgbClr val="FFFFFF"/>
          </a:solidFill>
          <a:ln w="9525">
            <a:solidFill>
              <a:schemeClr val="tx1"/>
            </a:solidFill>
            <a:round/>
            <a:headEnd/>
            <a:tailEnd/>
          </a:ln>
        </p:spPr>
        <p:txBody>
          <a:bodyPr>
            <a:prstTxWarp prst="textNoShape">
              <a:avLst/>
            </a:prstTxWarp>
          </a:bodyPr>
          <a:lstStyle/>
          <a:p>
            <a:pPr defTabSz="4389438"/>
            <a:endParaRPr lang="en-US" sz="1800" dirty="0"/>
          </a:p>
        </p:txBody>
      </p:sp>
      <p:sp>
        <p:nvSpPr>
          <p:cNvPr id="64517" name="Rectangle 5"/>
          <p:cNvSpPr>
            <a:spLocks noChangeArrowheads="1"/>
          </p:cNvSpPr>
          <p:nvPr/>
        </p:nvSpPr>
        <p:spPr bwMode="auto">
          <a:xfrm>
            <a:off x="533400" y="-228600"/>
            <a:ext cx="42672000" cy="2743200"/>
          </a:xfrm>
          <a:prstGeom prst="rect">
            <a:avLst/>
          </a:prstGeom>
          <a:noFill/>
          <a:ln w="9525">
            <a:noFill/>
            <a:miter lim="800000"/>
            <a:headEnd/>
            <a:tailEnd/>
          </a:ln>
        </p:spPr>
        <p:txBody>
          <a:bodyPr wrap="none" lIns="91402" tIns="45701" rIns="91402" bIns="45701" anchor="ctr">
            <a:prstTxWarp prst="textNoShape">
              <a:avLst/>
            </a:prstTxWarp>
          </a:bodyPr>
          <a:lstStyle/>
          <a:p>
            <a:pPr marL="133350" algn="ctr">
              <a:spcBef>
                <a:spcPct val="20000"/>
              </a:spcBef>
            </a:pPr>
            <a:r>
              <a:rPr lang="en-US" sz="6600" kern="0" dirty="0" smtClean="0">
                <a:solidFill>
                  <a:srgbClr val="800000"/>
                </a:solidFill>
              </a:rPr>
              <a:t>The Value of Paired Confidence-Competence Measures in Assessment of </a:t>
            </a:r>
          </a:p>
          <a:p>
            <a:pPr marL="133350" algn="ctr">
              <a:spcBef>
                <a:spcPct val="20000"/>
              </a:spcBef>
            </a:pPr>
            <a:r>
              <a:rPr lang="en-US" sz="6600" kern="0" dirty="0" smtClean="0">
                <a:solidFill>
                  <a:srgbClr val="800000"/>
                </a:solidFill>
              </a:rPr>
              <a:t>College Student Success in Majority and Marginalized Minority Groups</a:t>
            </a:r>
            <a:endParaRPr lang="en-US" sz="6600" kern="0" dirty="0">
              <a:solidFill>
                <a:srgbClr val="800000"/>
              </a:solidFill>
            </a:endParaRPr>
          </a:p>
        </p:txBody>
      </p:sp>
      <p:sp>
        <p:nvSpPr>
          <p:cNvPr id="64518" name="Rectangle 66"/>
          <p:cNvSpPr>
            <a:spLocks noChangeArrowheads="1"/>
          </p:cNvSpPr>
          <p:nvPr/>
        </p:nvSpPr>
        <p:spPr bwMode="auto">
          <a:xfrm>
            <a:off x="22250400" y="5638800"/>
            <a:ext cx="9982200" cy="26578560"/>
          </a:xfrm>
          <a:prstGeom prst="rect">
            <a:avLst/>
          </a:prstGeom>
          <a:solidFill>
            <a:schemeClr val="bg1"/>
          </a:solidFill>
          <a:ln w="9525">
            <a:solidFill>
              <a:schemeClr val="tx1"/>
            </a:solidFill>
            <a:round/>
            <a:headEnd/>
            <a:tailEnd/>
          </a:ln>
        </p:spPr>
        <p:txBody>
          <a:bodyPr>
            <a:prstTxWarp prst="textNoShape">
              <a:avLst/>
            </a:prstTxWarp>
          </a:bodyPr>
          <a:lstStyle/>
          <a:p>
            <a:pPr defTabSz="4389438"/>
            <a:endParaRPr lang="en-US" dirty="0"/>
          </a:p>
        </p:txBody>
      </p:sp>
      <p:sp>
        <p:nvSpPr>
          <p:cNvPr id="64519" name="Text Box 27"/>
          <p:cNvSpPr txBox="1">
            <a:spLocks noChangeArrowheads="1"/>
          </p:cNvSpPr>
          <p:nvPr/>
        </p:nvSpPr>
        <p:spPr bwMode="auto">
          <a:xfrm>
            <a:off x="12190413" y="5632450"/>
            <a:ext cx="9297987" cy="584755"/>
          </a:xfrm>
          <a:prstGeom prst="rect">
            <a:avLst/>
          </a:prstGeom>
          <a:solidFill>
            <a:srgbClr val="003466"/>
          </a:solidFill>
          <a:ln w="9525">
            <a:noFill/>
            <a:miter lim="800000"/>
            <a:headEnd/>
            <a:tailEnd/>
          </a:ln>
        </p:spPr>
        <p:txBody>
          <a:bodyPr lIns="91426" tIns="45710" rIns="91426" bIns="45710">
            <a:prstTxWarp prst="textNoShape">
              <a:avLst/>
            </a:prstTxWarp>
            <a:spAutoFit/>
          </a:bodyPr>
          <a:lstStyle/>
          <a:p>
            <a:pPr eaLnBrk="0" hangingPunct="0">
              <a:spcBef>
                <a:spcPct val="50000"/>
              </a:spcBef>
            </a:pPr>
            <a:r>
              <a:rPr lang="en-US" sz="3200" b="1" dirty="0" smtClean="0">
                <a:solidFill>
                  <a:schemeClr val="bg1"/>
                </a:solidFill>
                <a:latin typeface="+mn-lt"/>
              </a:rPr>
              <a:t>When a group says that it knows, believe it.</a:t>
            </a:r>
            <a:endParaRPr lang="en-US" sz="3200" b="1" dirty="0">
              <a:solidFill>
                <a:schemeClr val="bg1"/>
              </a:solidFill>
              <a:latin typeface="+mn-lt"/>
            </a:endParaRPr>
          </a:p>
        </p:txBody>
      </p:sp>
      <p:sp>
        <p:nvSpPr>
          <p:cNvPr id="64520" name="Text Box 287"/>
          <p:cNvSpPr txBox="1">
            <a:spLocks noChangeArrowheads="1"/>
          </p:cNvSpPr>
          <p:nvPr/>
        </p:nvSpPr>
        <p:spPr bwMode="auto">
          <a:xfrm>
            <a:off x="685800" y="5744826"/>
            <a:ext cx="9906000" cy="5632310"/>
          </a:xfrm>
          <a:prstGeom prst="rect">
            <a:avLst/>
          </a:prstGeom>
          <a:noFill/>
          <a:ln w="9525">
            <a:noFill/>
            <a:miter lim="800000"/>
            <a:headEnd/>
            <a:tailEnd/>
          </a:ln>
        </p:spPr>
        <p:txBody>
          <a:bodyPr wrap="square">
            <a:prstTxWarp prst="textNoShape">
              <a:avLst/>
            </a:prstTxWarp>
            <a:spAutoFit/>
          </a:bodyPr>
          <a:lstStyle/>
          <a:p>
            <a:pPr algn="just"/>
            <a:r>
              <a:rPr lang="en-US" sz="2400" b="1" dirty="0">
                <a:solidFill>
                  <a:srgbClr val="CC0000"/>
                </a:solidFill>
                <a:latin typeface="Arial" pitchFamily="-103" charset="0"/>
              </a:rPr>
              <a:t>ABSTRACT:</a:t>
            </a:r>
            <a:r>
              <a:rPr lang="en-US" sz="2400" b="1" dirty="0" smtClean="0">
                <a:solidFill>
                  <a:srgbClr val="CC0000"/>
                </a:solidFill>
                <a:latin typeface="Arial" pitchFamily="-103" charset="0"/>
              </a:rPr>
              <a:t> This poster reports results from nearly 25,000 competence measures and over 5,000 paired confidence-competence measures. We employed validated instruments that measure confidence and competence in understanding science as a way of knowing. In previous presentations at AABSS and in two published papers (January 2016, January 2017 of Numeracy) we established that self-assessments and demonstrated competence are significantly related, which contradicts the dominant view (“Dunning-Kruger Effect”) advocated in the behavioral science literature. Here, we apply these findings and show that such measures produce a valuable understanding of socioeconomic privilege. Confidence/competence paired measures aid understanding of demographic groups by race/ethnicity, gender, sexuality, and the education provided by diverse kinds of institutions with varied selectivity. </a:t>
            </a:r>
            <a:endParaRPr lang="en-US" sz="2400" b="1" dirty="0">
              <a:solidFill>
                <a:srgbClr val="CC0000"/>
              </a:solidFill>
              <a:latin typeface="Arial" pitchFamily="-103" charset="0"/>
            </a:endParaRPr>
          </a:p>
        </p:txBody>
      </p:sp>
      <p:grpSp>
        <p:nvGrpSpPr>
          <p:cNvPr id="64521" name="Group 295"/>
          <p:cNvGrpSpPr>
            <a:grpSpLocks/>
          </p:cNvGrpSpPr>
          <p:nvPr/>
        </p:nvGrpSpPr>
        <p:grpSpPr bwMode="auto">
          <a:xfrm>
            <a:off x="685800" y="11445666"/>
            <a:ext cx="9982200" cy="755477"/>
            <a:chOff x="432" y="-88"/>
            <a:chExt cx="6288" cy="380"/>
          </a:xfrm>
        </p:grpSpPr>
        <p:sp>
          <p:nvSpPr>
            <p:cNvPr id="64557" name="Rectangle 296"/>
            <p:cNvSpPr>
              <a:spLocks noChangeArrowheads="1"/>
            </p:cNvSpPr>
            <p:nvPr/>
          </p:nvSpPr>
          <p:spPr bwMode="auto">
            <a:xfrm>
              <a:off x="432" y="-86"/>
              <a:ext cx="480" cy="37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sp>
          <p:nvSpPr>
            <p:cNvPr id="64558" name="Text Box 297"/>
            <p:cNvSpPr txBox="1">
              <a:spLocks noChangeArrowheads="1"/>
            </p:cNvSpPr>
            <p:nvPr/>
          </p:nvSpPr>
          <p:spPr bwMode="auto">
            <a:xfrm>
              <a:off x="863" y="-88"/>
              <a:ext cx="5857" cy="299"/>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2400" b="1" dirty="0" smtClean="0">
                  <a:solidFill>
                    <a:schemeClr val="bg1"/>
                  </a:solidFill>
                  <a:latin typeface="Arial Narrow" pitchFamily="-103" charset="0"/>
                </a:rPr>
                <a:t> </a:t>
              </a:r>
              <a:r>
                <a:rPr lang="en-US" sz="2800" b="1" dirty="0" smtClean="0">
                  <a:solidFill>
                    <a:schemeClr val="bg1"/>
                  </a:solidFill>
                  <a:latin typeface="+mn-lt"/>
                </a:rPr>
                <a:t>Ethnic majority – minority competence/confidence</a:t>
              </a:r>
              <a:endParaRPr lang="en-US" sz="2800" b="1" dirty="0">
                <a:solidFill>
                  <a:schemeClr val="bg1"/>
                </a:solidFill>
                <a:latin typeface="+mn-lt"/>
              </a:endParaRPr>
            </a:p>
          </p:txBody>
        </p:sp>
      </p:grpSp>
      <p:sp>
        <p:nvSpPr>
          <p:cNvPr id="62" name="TextBox 61"/>
          <p:cNvSpPr txBox="1"/>
          <p:nvPr/>
        </p:nvSpPr>
        <p:spPr>
          <a:xfrm>
            <a:off x="228600" y="2893873"/>
            <a:ext cx="43205400" cy="1754327"/>
          </a:xfrm>
          <a:prstGeom prst="rect">
            <a:avLst/>
          </a:prstGeom>
          <a:noFill/>
        </p:spPr>
        <p:txBody>
          <a:bodyPr>
            <a:spAutoFit/>
          </a:bodyPr>
          <a:lstStyle/>
          <a:p>
            <a:pPr marL="133350" algn="ctr">
              <a:spcBef>
                <a:spcPts val="1000"/>
              </a:spcBef>
              <a:defRPr/>
            </a:pPr>
            <a:r>
              <a:rPr lang="en-US" sz="3600" b="1" kern="900" dirty="0" smtClean="0"/>
              <a:t>Dr. Edward Nuhfer, CSU Channel Islands &amp; Humboldt State University (retired) enuhfer@earthlink.net; </a:t>
            </a:r>
            <a:r>
              <a:rPr lang="en-US" sz="3600" b="1" kern="900" dirty="0" smtClean="0">
                <a:latin typeface="+mn-lt"/>
              </a:rPr>
              <a:t>Dr</a:t>
            </a:r>
            <a:r>
              <a:rPr lang="en-US" sz="3600" b="1" kern="900" dirty="0">
                <a:latin typeface="+mn-lt"/>
              </a:rPr>
              <a:t>. Steven Fleisher,</a:t>
            </a:r>
            <a:r>
              <a:rPr lang="en-US" sz="3600" b="1" kern="900" dirty="0" smtClean="0">
                <a:latin typeface="+mn-lt"/>
              </a:rPr>
              <a:t> California </a:t>
            </a:r>
            <a:r>
              <a:rPr lang="en-US" sz="3600" b="1" kern="900" dirty="0">
                <a:latin typeface="+mn-lt"/>
              </a:rPr>
              <a:t>State University Channel </a:t>
            </a:r>
            <a:r>
              <a:rPr lang="en-US" sz="3600" b="1" kern="900" dirty="0" smtClean="0">
                <a:latin typeface="+mn-lt"/>
              </a:rPr>
              <a:t>Islands; Rachel </a:t>
            </a:r>
            <a:r>
              <a:rPr lang="en-US" sz="3600" b="1" kern="900" dirty="0">
                <a:latin typeface="+mn-lt"/>
              </a:rPr>
              <a:t>Watson,</a:t>
            </a:r>
            <a:r>
              <a:rPr lang="en-US" sz="3600" b="1" kern="900" dirty="0" smtClean="0">
                <a:latin typeface="+mn-lt"/>
              </a:rPr>
              <a:t> University </a:t>
            </a:r>
            <a:r>
              <a:rPr lang="en-US" sz="3600" b="1" kern="900" dirty="0">
                <a:latin typeface="+mn-lt"/>
              </a:rPr>
              <a:t>of Wyoming; Kali Nicholas Moon,</a:t>
            </a:r>
            <a:r>
              <a:rPr lang="en-US" sz="3600" b="1" kern="900" dirty="0" smtClean="0">
                <a:latin typeface="+mn-lt"/>
              </a:rPr>
              <a:t> University of Wyoming; Dr. Karl Wirth, Macalester College; Dr. Christopher Cogan, Memorial University; Dr. Paul Walter, St. Edward’s University; Dr. Ami Wangeline, Laramie County Community College; Dr. Eric Gaze, Bowdoin College, and Dr. Rick Zechman, Humboldt State University</a:t>
            </a:r>
            <a:endParaRPr lang="en-US" sz="3600" b="1" kern="900" dirty="0">
              <a:latin typeface="+mn-lt"/>
            </a:endParaRPr>
          </a:p>
        </p:txBody>
      </p:sp>
      <p:sp>
        <p:nvSpPr>
          <p:cNvPr id="64524" name="TextBox 62"/>
          <p:cNvSpPr txBox="1">
            <a:spLocks noChangeArrowheads="1"/>
          </p:cNvSpPr>
          <p:nvPr/>
        </p:nvSpPr>
        <p:spPr bwMode="auto">
          <a:xfrm>
            <a:off x="685800" y="19812000"/>
            <a:ext cx="9829800" cy="523220"/>
          </a:xfrm>
          <a:prstGeom prst="rect">
            <a:avLst/>
          </a:prstGeom>
          <a:noFill/>
          <a:ln w="9525">
            <a:noFill/>
            <a:miter lim="800000"/>
            <a:headEnd/>
            <a:tailEnd/>
          </a:ln>
        </p:spPr>
        <p:txBody>
          <a:bodyPr wrap="square">
            <a:prstTxWarp prst="textNoShape">
              <a:avLst/>
            </a:prstTxWarp>
            <a:spAutoFit/>
          </a:bodyPr>
          <a:lstStyle/>
          <a:p>
            <a:pPr algn="just"/>
            <a:r>
              <a:rPr lang="en-US" sz="2800" dirty="0" smtClean="0">
                <a:latin typeface="Arial" pitchFamily="-103" charset="0"/>
              </a:rPr>
              <a:t>.</a:t>
            </a:r>
            <a:endParaRPr lang="en-US" sz="2800" dirty="0">
              <a:latin typeface="Arial" pitchFamily="-103" charset="0"/>
            </a:endParaRPr>
          </a:p>
        </p:txBody>
      </p:sp>
      <p:sp>
        <p:nvSpPr>
          <p:cNvPr id="64527" name="Rectangle 28"/>
          <p:cNvSpPr>
            <a:spLocks noChangeArrowheads="1"/>
          </p:cNvSpPr>
          <p:nvPr/>
        </p:nvSpPr>
        <p:spPr bwMode="auto">
          <a:xfrm>
            <a:off x="11506200" y="5632450"/>
            <a:ext cx="685800" cy="61518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grpSp>
        <p:nvGrpSpPr>
          <p:cNvPr id="64530" name="Group 322"/>
          <p:cNvGrpSpPr>
            <a:grpSpLocks/>
          </p:cNvGrpSpPr>
          <p:nvPr/>
        </p:nvGrpSpPr>
        <p:grpSpPr bwMode="auto">
          <a:xfrm>
            <a:off x="685800" y="21107399"/>
            <a:ext cx="9982200" cy="612648"/>
            <a:chOff x="-6418" y="13296"/>
            <a:chExt cx="6288" cy="378"/>
          </a:xfrm>
        </p:grpSpPr>
        <p:sp>
          <p:nvSpPr>
            <p:cNvPr id="64553" name="Rectangle 323"/>
            <p:cNvSpPr>
              <a:spLocks noChangeArrowheads="1"/>
            </p:cNvSpPr>
            <p:nvPr/>
          </p:nvSpPr>
          <p:spPr bwMode="auto">
            <a:xfrm>
              <a:off x="-6418" y="13296"/>
              <a:ext cx="432" cy="37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sp>
          <p:nvSpPr>
            <p:cNvPr id="64554" name="Text Box 324"/>
            <p:cNvSpPr txBox="1">
              <a:spLocks noChangeArrowheads="1"/>
            </p:cNvSpPr>
            <p:nvPr/>
          </p:nvSpPr>
          <p:spPr bwMode="auto">
            <a:xfrm>
              <a:off x="-5987" y="13296"/>
              <a:ext cx="5857" cy="368"/>
            </a:xfrm>
            <a:prstGeom prst="rect">
              <a:avLst/>
            </a:prstGeom>
            <a:solidFill>
              <a:srgbClr val="003466"/>
            </a:solidFill>
            <a:ln w="9525">
              <a:noFill/>
              <a:miter lim="800000"/>
              <a:headEnd/>
              <a:tailEnd/>
            </a:ln>
          </p:spPr>
          <p:txBody>
            <a:bodyPr lIns="91426" tIns="45710" rIns="91426" bIns="45710">
              <a:prstTxWarp prst="textNoShape">
                <a:avLst/>
              </a:prstTxWarp>
              <a:spAutoFit/>
            </a:bodyPr>
            <a:lstStyle/>
            <a:p>
              <a:pPr eaLnBrk="0" hangingPunct="0">
                <a:spcBef>
                  <a:spcPct val="50000"/>
                </a:spcBef>
              </a:pPr>
              <a:r>
                <a:rPr lang="en-US" sz="3200" b="1" dirty="0" smtClean="0">
                  <a:solidFill>
                    <a:schemeClr val="bg1"/>
                  </a:solidFill>
                  <a:latin typeface="Arial" pitchFamily="-103" charset="0"/>
                </a:rPr>
                <a:t> The power of collective self-assessment</a:t>
              </a:r>
              <a:endParaRPr lang="en-US" sz="3400" b="1" dirty="0">
                <a:solidFill>
                  <a:schemeClr val="bg1"/>
                </a:solidFill>
                <a:latin typeface="Arial Narrow" pitchFamily="-103" charset="0"/>
              </a:endParaRPr>
            </a:p>
          </p:txBody>
        </p:sp>
      </p:grpSp>
      <p:sp>
        <p:nvSpPr>
          <p:cNvPr id="50" name="TextBox 49"/>
          <p:cNvSpPr txBox="1"/>
          <p:nvPr/>
        </p:nvSpPr>
        <p:spPr>
          <a:xfrm>
            <a:off x="762000" y="21832431"/>
            <a:ext cx="9753600" cy="2246769"/>
          </a:xfrm>
          <a:prstGeom prst="rect">
            <a:avLst/>
          </a:prstGeom>
          <a:noFill/>
        </p:spPr>
        <p:txBody>
          <a:bodyPr wrap="square">
            <a:spAutoFit/>
          </a:bodyPr>
          <a:lstStyle/>
          <a:p>
            <a:pPr indent="457200" algn="just">
              <a:defRPr/>
            </a:pPr>
            <a:r>
              <a:rPr lang="en-US" sz="2800" dirty="0" smtClean="0">
                <a:solidFill>
                  <a:srgbClr val="000000"/>
                </a:solidFill>
                <a:latin typeface="+mn-lt"/>
              </a:rPr>
              <a:t>While individuals’ self-assessed competence ratings do correlate significantly with their demonstrated competence on test scores, the collective mean self-assessments of groups correlate extremely well with the groups’ actual competency test scores.</a:t>
            </a:r>
            <a:endParaRPr lang="en-US" sz="2800" dirty="0">
              <a:solidFill>
                <a:srgbClr val="000000"/>
              </a:solidFill>
              <a:latin typeface="+mn-lt"/>
            </a:endParaRPr>
          </a:p>
        </p:txBody>
      </p:sp>
      <p:sp>
        <p:nvSpPr>
          <p:cNvPr id="64551" name="Text Box 324"/>
          <p:cNvSpPr txBox="1">
            <a:spLocks noChangeArrowheads="1"/>
          </p:cNvSpPr>
          <p:nvPr/>
        </p:nvSpPr>
        <p:spPr bwMode="auto">
          <a:xfrm>
            <a:off x="12115800" y="15024100"/>
            <a:ext cx="9372600" cy="584755"/>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3200" b="1" dirty="0" smtClean="0">
                <a:solidFill>
                  <a:schemeClr val="bg1"/>
                </a:solidFill>
                <a:latin typeface="Arial" pitchFamily="-103" charset="0"/>
              </a:rPr>
              <a:t> Competence &amp; confidence by binary gender</a:t>
            </a:r>
            <a:endParaRPr lang="en-US" sz="3400" b="1" dirty="0">
              <a:solidFill>
                <a:schemeClr val="bg1"/>
              </a:solidFill>
              <a:latin typeface="Arial Narrow" pitchFamily="-103" charset="0"/>
            </a:endParaRPr>
          </a:p>
        </p:txBody>
      </p:sp>
      <p:sp>
        <p:nvSpPr>
          <p:cNvPr id="64552" name="Rectangle 28"/>
          <p:cNvSpPr>
            <a:spLocks noChangeArrowheads="1"/>
          </p:cNvSpPr>
          <p:nvPr/>
        </p:nvSpPr>
        <p:spPr bwMode="auto">
          <a:xfrm>
            <a:off x="11506200" y="15024100"/>
            <a:ext cx="685800" cy="596900"/>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sp>
        <p:nvSpPr>
          <p:cNvPr id="49" name="TextBox 53"/>
          <p:cNvSpPr txBox="1">
            <a:spLocks noChangeArrowheads="1"/>
          </p:cNvSpPr>
          <p:nvPr/>
        </p:nvSpPr>
        <p:spPr bwMode="auto">
          <a:xfrm>
            <a:off x="33147000" y="12344400"/>
            <a:ext cx="9829800" cy="954107"/>
          </a:xfrm>
          <a:prstGeom prst="rect">
            <a:avLst/>
          </a:prstGeom>
          <a:noFill/>
          <a:ln w="9525">
            <a:noFill/>
            <a:miter lim="800000"/>
            <a:headEnd/>
            <a:tailEnd/>
          </a:ln>
        </p:spPr>
        <p:txBody>
          <a:bodyPr wrap="square">
            <a:prstTxWarp prst="textNoShape">
              <a:avLst/>
            </a:prstTxWarp>
            <a:spAutoFit/>
          </a:bodyPr>
          <a:lstStyle/>
          <a:p>
            <a:pPr algn="just"/>
            <a:endParaRPr lang="en-US" sz="800" dirty="0" smtClean="0">
              <a:solidFill>
                <a:srgbClr val="0000FF"/>
              </a:solidFill>
            </a:endParaRPr>
          </a:p>
          <a:p>
            <a:pPr algn="just"/>
            <a:endParaRPr lang="en-US" sz="2400" dirty="0" smtClean="0">
              <a:latin typeface="Arial"/>
              <a:cs typeface="Arial"/>
            </a:endParaRPr>
          </a:p>
          <a:p>
            <a:pPr algn="just"/>
            <a:endParaRPr lang="en-US" sz="2400" dirty="0">
              <a:latin typeface="Arial"/>
              <a:cs typeface="Arial"/>
            </a:endParaRPr>
          </a:p>
        </p:txBody>
      </p:sp>
      <p:sp>
        <p:nvSpPr>
          <p:cNvPr id="75" name="TextBox 74"/>
          <p:cNvSpPr txBox="1"/>
          <p:nvPr/>
        </p:nvSpPr>
        <p:spPr>
          <a:xfrm>
            <a:off x="786207" y="28575000"/>
            <a:ext cx="9805593" cy="3539431"/>
          </a:xfrm>
          <a:prstGeom prst="rect">
            <a:avLst/>
          </a:prstGeom>
          <a:noFill/>
        </p:spPr>
        <p:txBody>
          <a:bodyPr wrap="square" rtlCol="0">
            <a:spAutoFit/>
          </a:bodyPr>
          <a:lstStyle/>
          <a:p>
            <a:pPr indent="457200" algn="just"/>
            <a:r>
              <a:rPr lang="en-US" sz="2800" dirty="0" smtClean="0">
                <a:latin typeface="+mn-lt"/>
              </a:rPr>
              <a:t>Mean scores are averages of a collective group. Not only does the majority white Caucasian group outscore the collective minority group on the SLCI test, but each of the majority and minority groups’ aggregate scores on every one of the 25 SLCI items confirms the same result. On average, the majority score higher than the minority on each item and also have higher confidence in their abilities to successfully address the challenge posed by each item.</a:t>
            </a:r>
            <a:endParaRPr lang="en-US" sz="2800" dirty="0">
              <a:latin typeface="+mn-lt"/>
            </a:endParaRPr>
          </a:p>
        </p:txBody>
      </p:sp>
      <p:sp>
        <p:nvSpPr>
          <p:cNvPr id="80" name="Rectangle 55"/>
          <p:cNvSpPr>
            <a:spLocks noChangeArrowheads="1"/>
          </p:cNvSpPr>
          <p:nvPr/>
        </p:nvSpPr>
        <p:spPr bwMode="auto">
          <a:xfrm>
            <a:off x="11506200" y="25069800"/>
            <a:ext cx="9982200" cy="7104888"/>
          </a:xfrm>
          <a:prstGeom prst="rect">
            <a:avLst/>
          </a:prstGeom>
          <a:solidFill>
            <a:srgbClr val="FFFFFF"/>
          </a:solidFill>
          <a:ln w="9525">
            <a:solidFill>
              <a:schemeClr val="tx1"/>
            </a:solidFill>
            <a:round/>
            <a:headEnd/>
            <a:tailEnd/>
          </a:ln>
        </p:spPr>
        <p:txBody>
          <a:bodyPr>
            <a:prstTxWarp prst="textNoShape">
              <a:avLst/>
            </a:prstTxWarp>
          </a:bodyPr>
          <a:lstStyle/>
          <a:p>
            <a:pPr defTabSz="4389438"/>
            <a:endParaRPr lang="en-US" dirty="0"/>
          </a:p>
        </p:txBody>
      </p:sp>
      <p:sp>
        <p:nvSpPr>
          <p:cNvPr id="81" name="TextBox 80"/>
          <p:cNvSpPr txBox="1"/>
          <p:nvPr/>
        </p:nvSpPr>
        <p:spPr>
          <a:xfrm>
            <a:off x="11506200" y="26386333"/>
            <a:ext cx="9829800" cy="5693867"/>
          </a:xfrm>
          <a:prstGeom prst="rect">
            <a:avLst/>
          </a:prstGeom>
          <a:noFill/>
        </p:spPr>
        <p:txBody>
          <a:bodyPr wrap="square" rtlCol="0">
            <a:spAutoFit/>
          </a:bodyPr>
          <a:lstStyle/>
          <a:p>
            <a:pPr marL="685800" indent="-466725" algn="just">
              <a:buFont typeface="+mj-lt"/>
              <a:buAutoNum type="arabicPeriod"/>
            </a:pPr>
            <a:r>
              <a:rPr lang="en-US" sz="2800" dirty="0" smtClean="0">
                <a:solidFill>
                  <a:srgbClr val="0000FF"/>
                </a:solidFill>
                <a:latin typeface="+mn-lt"/>
                <a:cs typeface="Arial"/>
              </a:rPr>
              <a:t>People’s feelings about their own abilities are simply random guessing. Their feelings have no value as a source of information to assess real knowledge or skill.</a:t>
            </a:r>
          </a:p>
          <a:p>
            <a:pPr marL="685800" indent="-466725" algn="just">
              <a:buFont typeface="+mj-lt"/>
              <a:buAutoNum type="arabicPeriod"/>
            </a:pPr>
            <a:endParaRPr lang="en-US" sz="2800" dirty="0" smtClean="0">
              <a:solidFill>
                <a:srgbClr val="0000FF"/>
              </a:solidFill>
              <a:latin typeface="+mn-lt"/>
              <a:cs typeface="Arial"/>
            </a:endParaRPr>
          </a:p>
          <a:p>
            <a:pPr marL="685800" indent="-466725" algn="just">
              <a:buFont typeface="+mj-lt"/>
              <a:buAutoNum type="arabicPeriod"/>
            </a:pPr>
            <a:r>
              <a:rPr lang="en-US" sz="2800" dirty="0" smtClean="0">
                <a:solidFill>
                  <a:srgbClr val="0000FF"/>
                </a:solidFill>
                <a:latin typeface="+mn-lt"/>
                <a:cs typeface="Arial"/>
              </a:rPr>
              <a:t>People hold overly inflated views of their abilities, and the majority overestimate what they actually know or can do. Those who are the least skilled have the most overinflated opinions of their abilities.</a:t>
            </a:r>
          </a:p>
          <a:p>
            <a:pPr marL="685800" indent="-466725" algn="just">
              <a:buFont typeface="+mj-lt"/>
              <a:buAutoNum type="arabicPeriod"/>
            </a:pPr>
            <a:endParaRPr lang="en-US" sz="2800" dirty="0" smtClean="0">
              <a:solidFill>
                <a:srgbClr val="0000FF"/>
              </a:solidFill>
              <a:latin typeface="+mn-lt"/>
              <a:cs typeface="Arial"/>
            </a:endParaRPr>
          </a:p>
          <a:p>
            <a:pPr marL="685800" indent="-466725" algn="just">
              <a:buFont typeface="+mj-lt"/>
              <a:buAutoNum type="arabicPeriod"/>
            </a:pPr>
            <a:r>
              <a:rPr lang="en-US" sz="2800" dirty="0" smtClean="0">
                <a:solidFill>
                  <a:srgbClr val="0000FF"/>
                </a:solidFill>
                <a:latin typeface="+mn-lt"/>
                <a:cs typeface="Arial"/>
              </a:rPr>
              <a:t>Most people have the ability to self-assess their present knowledge and skills with reasonable accuracy. Only a few people have highly overinflated views of their abilities.</a:t>
            </a:r>
            <a:endParaRPr lang="en-US" sz="2800" dirty="0">
              <a:solidFill>
                <a:srgbClr val="0000FF"/>
              </a:solidFill>
              <a:latin typeface="+mj-lt"/>
              <a:cs typeface="Arial"/>
            </a:endParaRPr>
          </a:p>
        </p:txBody>
      </p:sp>
      <p:sp>
        <p:nvSpPr>
          <p:cNvPr id="70" name="Text Box 324"/>
          <p:cNvSpPr txBox="1">
            <a:spLocks noChangeArrowheads="1"/>
          </p:cNvSpPr>
          <p:nvPr/>
        </p:nvSpPr>
        <p:spPr bwMode="auto">
          <a:xfrm>
            <a:off x="33755013" y="5638800"/>
            <a:ext cx="9297987" cy="603504"/>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3200" b="1" dirty="0" smtClean="0">
                <a:solidFill>
                  <a:schemeClr val="bg1"/>
                </a:solidFill>
                <a:latin typeface="Arial" pitchFamily="-103" charset="0"/>
              </a:rPr>
              <a:t> Three factors of privilege that increase scores</a:t>
            </a:r>
            <a:endParaRPr lang="en-US" sz="3400" b="1" dirty="0">
              <a:solidFill>
                <a:schemeClr val="bg1"/>
              </a:solidFill>
              <a:latin typeface="Arial Narrow" pitchFamily="-103" charset="0"/>
            </a:endParaRPr>
          </a:p>
        </p:txBody>
      </p:sp>
      <p:sp>
        <p:nvSpPr>
          <p:cNvPr id="71" name="Rectangle 323"/>
          <p:cNvSpPr>
            <a:spLocks noChangeArrowheads="1"/>
          </p:cNvSpPr>
          <p:nvPr/>
        </p:nvSpPr>
        <p:spPr bwMode="auto">
          <a:xfrm>
            <a:off x="33070800" y="5638801"/>
            <a:ext cx="685800" cy="60007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pic>
        <p:nvPicPr>
          <p:cNvPr id="95" name="Picture 94"/>
          <p:cNvPicPr>
            <a:picLocks noChangeAspect="1"/>
          </p:cNvPicPr>
          <p:nvPr/>
        </p:nvPicPr>
        <mc:AlternateContent xmlns:ma="http://schemas.microsoft.com/office/mac/drawingml/2008/main">
          <mc:Choice Requires="ma">
            <p:blipFill>
              <a:blip r:embed="rId3"/>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3"/>
              <a:stretch>
                <a:fillRect/>
              </a:stretch>
            </p:blipFill>
          </mc:Fallback>
        </mc:AlternateContent>
        <p:spPr>
          <a:xfrm>
            <a:off x="1113208" y="24155400"/>
            <a:ext cx="8868992" cy="4368800"/>
          </a:xfrm>
          <a:prstGeom prst="rect">
            <a:avLst/>
          </a:prstGeom>
        </p:spPr>
      </p:pic>
      <p:sp>
        <p:nvSpPr>
          <p:cNvPr id="97" name="Rectangle 63"/>
          <p:cNvSpPr>
            <a:spLocks noChangeArrowheads="1"/>
          </p:cNvSpPr>
          <p:nvPr/>
        </p:nvSpPr>
        <p:spPr bwMode="auto">
          <a:xfrm>
            <a:off x="685800" y="12039600"/>
            <a:ext cx="9982200" cy="9067800"/>
          </a:xfrm>
          <a:prstGeom prst="rect">
            <a:avLst/>
          </a:prstGeom>
          <a:solidFill>
            <a:srgbClr val="FFFFFF"/>
          </a:solidFill>
          <a:ln w="9525">
            <a:solidFill>
              <a:schemeClr val="tx1"/>
            </a:solidFill>
            <a:round/>
            <a:headEnd/>
            <a:tailEnd/>
          </a:ln>
        </p:spPr>
        <p:txBody>
          <a:bodyPr>
            <a:prstTxWarp prst="textNoShape">
              <a:avLst/>
            </a:prstTxWarp>
          </a:bodyPr>
          <a:lstStyle/>
          <a:p>
            <a:pPr defTabSz="4389438"/>
            <a:endParaRPr lang="en-US" dirty="0"/>
          </a:p>
        </p:txBody>
      </p:sp>
      <p:pic>
        <p:nvPicPr>
          <p:cNvPr id="96" name="Picture 95"/>
          <p:cNvPicPr>
            <a:picLocks noChangeAspect="1"/>
          </p:cNvPicPr>
          <p:nvPr/>
        </p:nvPicPr>
        <mc:AlternateContent xmlns:ma="http://schemas.microsoft.com/office/mac/drawingml/2008/main">
          <mc:Choice Requires="ma">
            <p:blipFill>
              <a:blip r:embed="rId34"/>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35"/>
              <a:stretch>
                <a:fillRect/>
              </a:stretch>
            </p:blipFill>
          </mc:Fallback>
        </mc:AlternateContent>
        <p:spPr>
          <a:xfrm>
            <a:off x="990600" y="12268200"/>
            <a:ext cx="9281504" cy="4572000"/>
          </a:xfrm>
          <a:prstGeom prst="rect">
            <a:avLst/>
          </a:prstGeom>
        </p:spPr>
      </p:pic>
      <p:sp>
        <p:nvSpPr>
          <p:cNvPr id="98" name="TextBox 97"/>
          <p:cNvSpPr txBox="1"/>
          <p:nvPr/>
        </p:nvSpPr>
        <p:spPr>
          <a:xfrm>
            <a:off x="762000" y="16992600"/>
            <a:ext cx="9677400" cy="3970318"/>
          </a:xfrm>
          <a:prstGeom prst="rect">
            <a:avLst/>
          </a:prstGeom>
          <a:noFill/>
        </p:spPr>
        <p:txBody>
          <a:bodyPr wrap="square" rtlCol="0">
            <a:spAutoFit/>
          </a:bodyPr>
          <a:lstStyle/>
          <a:p>
            <a:pPr indent="457200" algn="just"/>
            <a:r>
              <a:rPr lang="en-US" sz="2800" dirty="0" smtClean="0">
                <a:latin typeface="+mn-lt"/>
              </a:rPr>
              <a:t>White Caucasian majority college students, on average, significantly outscore their ethnic minority counterparts. Our data reveals that ethnic minorities also have a collective awareness of their disadvantage. Their self-assessed confidence in their ability to perform accords well with their collective performance. The majority-minority differences shown here occur because of inequitable distribution of privilege. Specific minority groups differ from one another in distribution of privilege too.</a:t>
            </a:r>
            <a:endParaRPr lang="en-US" dirty="0"/>
          </a:p>
        </p:txBody>
      </p:sp>
      <p:sp>
        <p:nvSpPr>
          <p:cNvPr id="100" name="TextBox 99"/>
          <p:cNvSpPr txBox="1"/>
          <p:nvPr/>
        </p:nvSpPr>
        <p:spPr>
          <a:xfrm>
            <a:off x="11506200" y="11826656"/>
            <a:ext cx="9753600" cy="3108544"/>
          </a:xfrm>
          <a:prstGeom prst="rect">
            <a:avLst/>
          </a:prstGeom>
          <a:noFill/>
        </p:spPr>
        <p:txBody>
          <a:bodyPr wrap="square">
            <a:spAutoFit/>
          </a:bodyPr>
          <a:lstStyle/>
          <a:p>
            <a:pPr indent="457200" algn="just">
              <a:defRPr/>
            </a:pPr>
            <a:r>
              <a:rPr lang="en-US" sz="2800" dirty="0" smtClean="0">
                <a:solidFill>
                  <a:srgbClr val="000000"/>
                </a:solidFill>
                <a:latin typeface="+mn-lt"/>
              </a:rPr>
              <a:t>Above are paired mean competence-confidence measures for eight different ethnic groups. When sample sizes are greater than 100 participants, the means differ by only a couple of percentage points. The Middle Eastern ethnic group is an exception that can be explained by its unique characteristics. We find no evidence for proclaiming any group as “unskilled and unaware of it.”</a:t>
            </a:r>
            <a:endParaRPr lang="en-US" sz="2800" dirty="0">
              <a:solidFill>
                <a:srgbClr val="000000"/>
              </a:solidFill>
              <a:latin typeface="+mn-lt"/>
            </a:endParaRPr>
          </a:p>
        </p:txBody>
      </p:sp>
      <p:sp>
        <p:nvSpPr>
          <p:cNvPr id="101" name="Rectangle 63"/>
          <p:cNvSpPr>
            <a:spLocks noChangeArrowheads="1"/>
          </p:cNvSpPr>
          <p:nvPr/>
        </p:nvSpPr>
        <p:spPr bwMode="auto">
          <a:xfrm>
            <a:off x="11506200" y="15621000"/>
            <a:ext cx="9982200" cy="9601200"/>
          </a:xfrm>
          <a:prstGeom prst="rect">
            <a:avLst/>
          </a:prstGeom>
          <a:solidFill>
            <a:srgbClr val="FFFFFF"/>
          </a:solidFill>
          <a:ln w="9525">
            <a:solidFill>
              <a:schemeClr val="tx1"/>
            </a:solidFill>
            <a:round/>
            <a:headEnd/>
            <a:tailEnd/>
          </a:ln>
        </p:spPr>
        <p:txBody>
          <a:bodyPr>
            <a:prstTxWarp prst="textNoShape">
              <a:avLst/>
            </a:prstTxWarp>
          </a:bodyPr>
          <a:lstStyle/>
          <a:p>
            <a:pPr defTabSz="4389438"/>
            <a:endParaRPr lang="en-US" dirty="0"/>
          </a:p>
        </p:txBody>
      </p:sp>
      <p:sp>
        <p:nvSpPr>
          <p:cNvPr id="103" name="TextBox 102"/>
          <p:cNvSpPr txBox="1"/>
          <p:nvPr/>
        </p:nvSpPr>
        <p:spPr>
          <a:xfrm>
            <a:off x="11582400" y="20516195"/>
            <a:ext cx="9677400" cy="4401205"/>
          </a:xfrm>
          <a:prstGeom prst="rect">
            <a:avLst/>
          </a:prstGeom>
          <a:noFill/>
        </p:spPr>
        <p:txBody>
          <a:bodyPr wrap="square" rtlCol="0">
            <a:spAutoFit/>
          </a:bodyPr>
          <a:lstStyle/>
          <a:p>
            <a:pPr indent="457200" algn="just"/>
            <a:r>
              <a:rPr lang="en-US" sz="2800" dirty="0" smtClean="0">
                <a:latin typeface="+mn-lt"/>
              </a:rPr>
              <a:t>Women and men display equal competence when tested with the Science Literacy Concept Inventory (green). As groups, both demonstrate close agreement between confidence and competence. However, in self-assessment (red) women are, on average, more accurate than men. Men, on average, significantly overestimate their competence. This finding questions the wisdom of advocating for increasing women’s confidence in their ability to engage with science. Instead, it suggests a need to teach men to self-assess their competence more accurately.   </a:t>
            </a:r>
            <a:endParaRPr lang="en-US" sz="2800" dirty="0">
              <a:latin typeface="+mn-lt"/>
            </a:endParaRPr>
          </a:p>
        </p:txBody>
      </p:sp>
      <p:sp>
        <p:nvSpPr>
          <p:cNvPr id="78" name="Rectangle 323"/>
          <p:cNvSpPr>
            <a:spLocks noChangeArrowheads="1"/>
          </p:cNvSpPr>
          <p:nvPr/>
        </p:nvSpPr>
        <p:spPr bwMode="auto">
          <a:xfrm>
            <a:off x="11506200" y="25211147"/>
            <a:ext cx="685800" cy="533019"/>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sp>
        <p:nvSpPr>
          <p:cNvPr id="74" name="Text Box 324"/>
          <p:cNvSpPr txBox="1">
            <a:spLocks noChangeArrowheads="1"/>
          </p:cNvSpPr>
          <p:nvPr/>
        </p:nvSpPr>
        <p:spPr bwMode="auto">
          <a:xfrm>
            <a:off x="12190412" y="25201622"/>
            <a:ext cx="9297987" cy="550632"/>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2800" b="1" dirty="0" smtClean="0">
                <a:solidFill>
                  <a:schemeClr val="bg1"/>
                </a:solidFill>
                <a:latin typeface="Arial" pitchFamily="-103" charset="0"/>
              </a:rPr>
              <a:t> Three competing hypotheses about self-assessment</a:t>
            </a:r>
            <a:endParaRPr lang="en-US" sz="2800" b="1" dirty="0">
              <a:solidFill>
                <a:schemeClr val="bg1"/>
              </a:solidFill>
              <a:latin typeface="Arial Narrow" pitchFamily="-103" charset="0"/>
            </a:endParaRPr>
          </a:p>
        </p:txBody>
      </p:sp>
      <p:sp>
        <p:nvSpPr>
          <p:cNvPr id="52" name="TextBox 51"/>
          <p:cNvSpPr txBox="1"/>
          <p:nvPr/>
        </p:nvSpPr>
        <p:spPr>
          <a:xfrm>
            <a:off x="22326600" y="20040600"/>
            <a:ext cx="9829800" cy="12157171"/>
          </a:xfrm>
          <a:prstGeom prst="rect">
            <a:avLst/>
          </a:prstGeom>
          <a:noFill/>
        </p:spPr>
        <p:txBody>
          <a:bodyPr wrap="square" rtlCol="0">
            <a:spAutoFit/>
          </a:bodyPr>
          <a:lstStyle/>
          <a:p>
            <a:pPr indent="519113" algn="just"/>
            <a:r>
              <a:rPr lang="en-US" sz="2800" dirty="0" smtClean="0">
                <a:latin typeface="+mn-lt"/>
                <a:cs typeface="Arial"/>
              </a:rPr>
              <a:t>People overestimate and underestimate with about the same frequency. From 4671 participants, about 50% are good self-assessors  (± 10 ppts); about 80% are adequate (± 20 ppts) and only about 6% qualify as “unskilled and unaware.” This supports Hypothesis #3, which gives cause to believe in the competence of oneself and others. </a:t>
            </a:r>
          </a:p>
          <a:p>
            <a:pPr algn="just"/>
            <a:endParaRPr lang="en-US" sz="2800" dirty="0" smtClean="0">
              <a:latin typeface="+mn-lt"/>
              <a:cs typeface="Arial"/>
            </a:endParaRPr>
          </a:p>
          <a:p>
            <a:pPr indent="461963" algn="just"/>
            <a:r>
              <a:rPr lang="en-US" sz="2800" dirty="0" smtClean="0">
                <a:latin typeface="+mn-lt"/>
                <a:cs typeface="Arial"/>
              </a:rPr>
              <a:t>If you think about the alternative hypotheses, they support destructive philosophies like A and C that undercut confidence in self, encourage </a:t>
            </a:r>
            <a:r>
              <a:rPr lang="en-US" sz="2800" i="1" dirty="0" smtClean="0">
                <a:latin typeface="+mn-lt"/>
                <a:cs typeface="Arial"/>
              </a:rPr>
              <a:t>othering</a:t>
            </a:r>
            <a:r>
              <a:rPr lang="en-US" sz="2800" dirty="0" smtClean="0">
                <a:latin typeface="+mn-lt"/>
                <a:cs typeface="Arial"/>
              </a:rPr>
              <a:t>, and they promote beliefs that </a:t>
            </a:r>
            <a:r>
              <a:rPr lang="en-US" sz="2800" i="1" dirty="0" smtClean="0">
                <a:latin typeface="+mn-lt"/>
                <a:cs typeface="Arial"/>
              </a:rPr>
              <a:t>othered</a:t>
            </a:r>
            <a:r>
              <a:rPr lang="en-US" sz="2800" dirty="0" smtClean="0">
                <a:latin typeface="+mn-lt"/>
                <a:cs typeface="Arial"/>
              </a:rPr>
              <a:t> groups are inferior. Minority groups are especially vulnerable to the gaslighting that results. Minorities sense their being </a:t>
            </a:r>
            <a:r>
              <a:rPr lang="en-US" sz="2800" i="1" dirty="0" smtClean="0">
                <a:latin typeface="+mn-lt"/>
                <a:cs typeface="Arial"/>
              </a:rPr>
              <a:t>othered</a:t>
            </a:r>
            <a:r>
              <a:rPr lang="en-US" sz="2800" dirty="0" smtClean="0">
                <a:latin typeface="+mn-lt"/>
                <a:cs typeface="Arial"/>
              </a:rPr>
              <a:t> and disadvantaged, and this shows up in their lowered confidence scores in the two panels to your left.</a:t>
            </a:r>
          </a:p>
          <a:p>
            <a:pPr algn="just"/>
            <a:r>
              <a:rPr lang="en-US" sz="2800" dirty="0" smtClean="0">
                <a:latin typeface="+mn-lt"/>
                <a:cs typeface="Arial"/>
              </a:rPr>
              <a:t> </a:t>
            </a:r>
          </a:p>
          <a:p>
            <a:pPr indent="404813" algn="just"/>
            <a:r>
              <a:rPr lang="en-US" sz="2800" dirty="0" smtClean="0">
                <a:latin typeface="+mn-lt"/>
                <a:cs typeface="Arial"/>
              </a:rPr>
              <a:t>The literature of the social and behavioral sciences offer peer-reviewed advocacy for Hypotheses #1 and #2. Hypothesis #2 has dominated the peer-review literature as the “Dunning-Kruger Effect” for two decades. Our work shows that the mathematical reasoning on which both hypotheses rest is flawed and that Hypothesis #3 has the best support. Our work, recently published in the mathematical journal, Numeracy, has barely begun to penetrate the social and behavioral science literature.</a:t>
            </a:r>
          </a:p>
          <a:p>
            <a:pPr indent="404813" algn="just"/>
            <a:endParaRPr lang="en-US" sz="2800" dirty="0" smtClean="0">
              <a:latin typeface="+mn-lt"/>
              <a:cs typeface="Arial"/>
            </a:endParaRPr>
          </a:p>
          <a:p>
            <a:pPr indent="404813" algn="just"/>
            <a:r>
              <a:rPr lang="en-US" sz="2800" dirty="0" smtClean="0">
                <a:latin typeface="+mn-lt"/>
                <a:cs typeface="Arial"/>
              </a:rPr>
              <a:t>We next look to the socioeconomic factors that reflect differential privilege across society in our last panel.</a:t>
            </a:r>
          </a:p>
        </p:txBody>
      </p:sp>
      <p:sp>
        <p:nvSpPr>
          <p:cNvPr id="56" name="Rectangle 55"/>
          <p:cNvSpPr>
            <a:spLocks noChangeArrowheads="1"/>
          </p:cNvSpPr>
          <p:nvPr/>
        </p:nvSpPr>
        <p:spPr bwMode="auto">
          <a:xfrm>
            <a:off x="33070800" y="6248400"/>
            <a:ext cx="9982200" cy="7239000"/>
          </a:xfrm>
          <a:prstGeom prst="rect">
            <a:avLst/>
          </a:prstGeom>
          <a:solidFill>
            <a:srgbClr val="FFFFFF"/>
          </a:solidFill>
          <a:ln w="9525">
            <a:solidFill>
              <a:srgbClr val="BBE0E3"/>
            </a:solidFill>
            <a:round/>
            <a:headEnd/>
            <a:tailEnd/>
          </a:ln>
        </p:spPr>
        <p:txBody>
          <a:bodyPr>
            <a:prstTxWarp prst="textNoShape">
              <a:avLst/>
            </a:prstTxWarp>
          </a:bodyPr>
          <a:lstStyle/>
          <a:p>
            <a:pPr defTabSz="4389438"/>
            <a:endParaRPr lang="en-US" dirty="0"/>
          </a:p>
        </p:txBody>
      </p:sp>
      <p:sp>
        <p:nvSpPr>
          <p:cNvPr id="47" name="Text Box 324"/>
          <p:cNvSpPr txBox="1">
            <a:spLocks noChangeArrowheads="1"/>
          </p:cNvSpPr>
          <p:nvPr/>
        </p:nvSpPr>
        <p:spPr bwMode="auto">
          <a:xfrm>
            <a:off x="22936200" y="5638800"/>
            <a:ext cx="9297987" cy="594360"/>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3200" b="1" dirty="0" smtClean="0">
                <a:solidFill>
                  <a:schemeClr val="bg1"/>
                </a:solidFill>
                <a:latin typeface="Arial" pitchFamily="-103" charset="0"/>
              </a:rPr>
              <a:t> Three-item short answer matching quiz!</a:t>
            </a:r>
            <a:endParaRPr lang="en-US" sz="3400" b="1" dirty="0">
              <a:solidFill>
                <a:schemeClr val="bg1"/>
              </a:solidFill>
              <a:latin typeface="Arial Narrow" pitchFamily="-103" charset="0"/>
            </a:endParaRPr>
          </a:p>
        </p:txBody>
      </p:sp>
      <p:sp>
        <p:nvSpPr>
          <p:cNvPr id="48" name="Rectangle 323"/>
          <p:cNvSpPr>
            <a:spLocks noChangeArrowheads="1"/>
          </p:cNvSpPr>
          <p:nvPr/>
        </p:nvSpPr>
        <p:spPr bwMode="auto">
          <a:xfrm>
            <a:off x="22250400" y="5638800"/>
            <a:ext cx="685800" cy="581787"/>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sp>
        <p:nvSpPr>
          <p:cNvPr id="58" name="Rectangle 57"/>
          <p:cNvSpPr/>
          <p:nvPr/>
        </p:nvSpPr>
        <p:spPr bwMode="auto">
          <a:xfrm>
            <a:off x="22250400" y="6248400"/>
            <a:ext cx="9982200" cy="7696200"/>
          </a:xfrm>
          <a:prstGeom prst="rect">
            <a:avLst/>
          </a:prstGeom>
          <a:solidFill>
            <a:srgbClr val="FFFF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indent="457200" algn="just" defTabSz="4389438"/>
            <a:r>
              <a:rPr lang="en-US" sz="2800" dirty="0" smtClean="0">
                <a:latin typeface="+mn-lt"/>
              </a:rPr>
              <a:t>The three hypotheses about self-assessment can lead to differing personal beliefs about self and others. This is particularly true where promoting a hypothesis can invoke the credibility of peer-reviewed research. Match the number of each hypothesis in the panel to the left to each philosophy below that each self-assessment hypothesis encourages.</a:t>
            </a:r>
          </a:p>
          <a:p>
            <a:pPr defTabSz="4389438"/>
            <a:endParaRPr lang="en-US" sz="2800" dirty="0" smtClean="0">
              <a:latin typeface="+mn-lt"/>
            </a:endParaRPr>
          </a:p>
          <a:p>
            <a:pPr marL="687388" indent="-517525" defTabSz="4389438"/>
            <a:r>
              <a:rPr lang="en-US" sz="2800" dirty="0" smtClean="0">
                <a:solidFill>
                  <a:srgbClr val="0000FF"/>
                </a:solidFill>
                <a:latin typeface="+mn-lt"/>
              </a:rPr>
              <a:t>A. “Although people may collectively believe that they can accomplish a shared aspiration, in reality that aspiration will not likely be practical. However, experts can show members of society where their limits are.” ____</a:t>
            </a:r>
          </a:p>
          <a:p>
            <a:pPr marL="687388" indent="-517525" defTabSz="4389438"/>
            <a:r>
              <a:rPr lang="en-US" sz="2800" dirty="0" smtClean="0">
                <a:solidFill>
                  <a:srgbClr val="0000FF"/>
                </a:solidFill>
                <a:latin typeface="+mn-lt"/>
              </a:rPr>
              <a:t>B. “If people believe that they are capable of achieving a shared aspiration, it is very likely that they can find a way to achieve it.” ____</a:t>
            </a:r>
          </a:p>
          <a:p>
            <a:pPr marL="687388" indent="-517525" defTabSz="4389438"/>
            <a:r>
              <a:rPr lang="en-US" sz="2800" dirty="0" smtClean="0">
                <a:solidFill>
                  <a:srgbClr val="0000FF"/>
                </a:solidFill>
                <a:latin typeface="+mn-lt"/>
              </a:rPr>
              <a:t>C. “You may believe that you know yourself, but don't take that belief too seriously. Peoples’ beliefs about themselves don’t match reality.”  ____</a:t>
            </a:r>
          </a:p>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noFill/>
              </a:ln>
              <a:solidFill>
                <a:schemeClr val="tx1"/>
              </a:solidFill>
              <a:effectLst/>
              <a:latin typeface="Arial Black" pitchFamily="61" charset="0"/>
            </a:endParaRPr>
          </a:p>
        </p:txBody>
      </p:sp>
      <p:sp>
        <p:nvSpPr>
          <p:cNvPr id="51" name="Rectangle 55"/>
          <p:cNvSpPr>
            <a:spLocks noChangeArrowheads="1"/>
          </p:cNvSpPr>
          <p:nvPr/>
        </p:nvSpPr>
        <p:spPr bwMode="auto">
          <a:xfrm>
            <a:off x="33070800" y="14020800"/>
            <a:ext cx="9982200" cy="18211800"/>
          </a:xfrm>
          <a:prstGeom prst="rect">
            <a:avLst/>
          </a:prstGeom>
          <a:solidFill>
            <a:srgbClr val="FFFFFF"/>
          </a:solidFill>
          <a:ln w="9525">
            <a:solidFill>
              <a:schemeClr val="tx1"/>
            </a:solidFill>
            <a:round/>
            <a:headEnd/>
            <a:tailEnd/>
          </a:ln>
        </p:spPr>
        <p:txBody>
          <a:bodyPr>
            <a:prstTxWarp prst="textNoShape">
              <a:avLst/>
            </a:prstTxWarp>
          </a:bodyPr>
          <a:lstStyle/>
          <a:p>
            <a:pPr indent="508000" algn="just" defTabSz="4389438"/>
            <a:r>
              <a:rPr lang="en-US" sz="2800" dirty="0" smtClean="0">
                <a:latin typeface="+mn-lt"/>
              </a:rPr>
              <a:t>Privilege is inequitably distributed between and within our different institutions. To discover what is going on in higher education institutions, the paired measures of competence and confidence may be the most important of all to take.</a:t>
            </a:r>
            <a:endParaRPr lang="en-US" sz="2800" dirty="0">
              <a:latin typeface="+mn-lt"/>
            </a:endParaRPr>
          </a:p>
        </p:txBody>
      </p:sp>
      <p:sp>
        <p:nvSpPr>
          <p:cNvPr id="61" name="TextBox 60"/>
          <p:cNvSpPr txBox="1"/>
          <p:nvPr/>
        </p:nvSpPr>
        <p:spPr>
          <a:xfrm>
            <a:off x="33070800" y="6533138"/>
            <a:ext cx="9906000" cy="6740307"/>
          </a:xfrm>
          <a:prstGeom prst="rect">
            <a:avLst/>
          </a:prstGeom>
          <a:noFill/>
        </p:spPr>
        <p:txBody>
          <a:bodyPr wrap="square" rtlCol="0">
            <a:spAutoFit/>
          </a:bodyPr>
          <a:lstStyle/>
          <a:p>
            <a:pPr marL="514350" indent="-514350">
              <a:buAutoNum type="arabicPeriod"/>
            </a:pPr>
            <a:r>
              <a:rPr lang="en-US" sz="2800" dirty="0" smtClean="0">
                <a:solidFill>
                  <a:srgbClr val="0000FF"/>
                </a:solidFill>
                <a:latin typeface="+mn-lt"/>
              </a:rPr>
              <a:t>Factor of not being a first-generation student. (SLCI 4.6 ppt advantage)</a:t>
            </a:r>
          </a:p>
          <a:p>
            <a:pPr marL="514350" indent="-514350">
              <a:buAutoNum type="arabicPeriod"/>
            </a:pPr>
            <a:r>
              <a:rPr lang="en-US" sz="2800" dirty="0" smtClean="0">
                <a:solidFill>
                  <a:srgbClr val="0000FF"/>
                </a:solidFill>
                <a:latin typeface="+mn-lt"/>
              </a:rPr>
              <a:t>Factor of having English as a first language. (SLCI 7.5 ppt advantage)</a:t>
            </a:r>
          </a:p>
          <a:p>
            <a:pPr marL="514350" indent="-514350">
              <a:buAutoNum type="arabicPeriod"/>
            </a:pPr>
            <a:r>
              <a:rPr lang="en-US" sz="2800" dirty="0" smtClean="0">
                <a:solidFill>
                  <a:srgbClr val="0000FF"/>
                </a:solidFill>
                <a:latin typeface="+mn-lt"/>
              </a:rPr>
              <a:t>Factor of having a major interest in the area tested. (SLCI 5.5 ppt advantage) </a:t>
            </a:r>
          </a:p>
          <a:p>
            <a:pPr marL="514350" indent="4763"/>
            <a:r>
              <a:rPr lang="en-US" sz="2400" dirty="0" smtClean="0">
                <a:latin typeface="+mn-lt"/>
              </a:rPr>
              <a:t>(We measured interest in science, which is the area that we tested, but we believe that interest in any major area probably confers an advantage when tested in that area.)</a:t>
            </a:r>
          </a:p>
          <a:p>
            <a:pPr marL="514350" indent="4763"/>
            <a:endParaRPr lang="en-US" sz="1800" dirty="0" smtClean="0">
              <a:latin typeface="+mn-lt"/>
            </a:endParaRPr>
          </a:p>
          <a:p>
            <a:pPr marL="57150" indent="400050" algn="just"/>
            <a:r>
              <a:rPr lang="en-US" sz="2800" dirty="0" smtClean="0">
                <a:latin typeface="+mn-lt"/>
              </a:rPr>
              <a:t>Linear modeling shows that the three factors largely explain the mean SLCI score differences between groups. The three act </a:t>
            </a:r>
            <a:r>
              <a:rPr lang="en-US" sz="2800" dirty="0" smtClean="0">
                <a:latin typeface="+mn-lt"/>
              </a:rPr>
              <a:t>synergistically </a:t>
            </a:r>
            <a:r>
              <a:rPr lang="en-US" sz="2800" dirty="0" smtClean="0">
                <a:latin typeface="+mn-lt"/>
              </a:rPr>
              <a:t>and in different ways and degrees in every ethnic group. The factors only generally reflect socioeconomic privilege, but such privileges are inequitably distributed across different groups. </a:t>
            </a:r>
          </a:p>
        </p:txBody>
      </p:sp>
      <p:sp>
        <p:nvSpPr>
          <p:cNvPr id="63" name="Text Box 324"/>
          <p:cNvSpPr txBox="1">
            <a:spLocks noChangeArrowheads="1"/>
          </p:cNvSpPr>
          <p:nvPr/>
        </p:nvSpPr>
        <p:spPr bwMode="auto">
          <a:xfrm>
            <a:off x="33755013" y="13411200"/>
            <a:ext cx="9297987" cy="603043"/>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3200" b="1" dirty="0" smtClean="0">
                <a:solidFill>
                  <a:schemeClr val="bg1"/>
                </a:solidFill>
                <a:latin typeface="Arial" pitchFamily="-103" charset="0"/>
              </a:rPr>
              <a:t> Confidence: competence in our institutions</a:t>
            </a:r>
            <a:endParaRPr lang="en-US" sz="3400" b="1" dirty="0">
              <a:solidFill>
                <a:schemeClr val="bg1"/>
              </a:solidFill>
              <a:latin typeface="Arial Narrow" pitchFamily="-103" charset="0"/>
            </a:endParaRPr>
          </a:p>
        </p:txBody>
      </p:sp>
      <p:sp>
        <p:nvSpPr>
          <p:cNvPr id="64" name="Rectangle 323"/>
          <p:cNvSpPr>
            <a:spLocks noChangeArrowheads="1"/>
          </p:cNvSpPr>
          <p:nvPr/>
        </p:nvSpPr>
        <p:spPr bwMode="auto">
          <a:xfrm>
            <a:off x="33070800" y="13411201"/>
            <a:ext cx="685800" cy="600075"/>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sp>
        <p:nvSpPr>
          <p:cNvPr id="54" name="Rectangle 323"/>
          <p:cNvSpPr>
            <a:spLocks noChangeArrowheads="1"/>
          </p:cNvSpPr>
          <p:nvPr/>
        </p:nvSpPr>
        <p:spPr bwMode="auto">
          <a:xfrm>
            <a:off x="22250400" y="13944601"/>
            <a:ext cx="685800" cy="582168"/>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sp>
        <p:nvSpPr>
          <p:cNvPr id="55" name="Text Box 324"/>
          <p:cNvSpPr txBox="1">
            <a:spLocks noChangeArrowheads="1"/>
          </p:cNvSpPr>
          <p:nvPr/>
        </p:nvSpPr>
        <p:spPr bwMode="auto">
          <a:xfrm>
            <a:off x="22936200" y="13944600"/>
            <a:ext cx="9296400" cy="584755"/>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3000" b="1" dirty="0" smtClean="0">
                <a:solidFill>
                  <a:schemeClr val="bg1"/>
                </a:solidFill>
                <a:latin typeface="Arial" pitchFamily="-103" charset="0"/>
              </a:rPr>
              <a:t> </a:t>
            </a:r>
            <a:r>
              <a:rPr lang="en-US" sz="3200" b="1" dirty="0" smtClean="0">
                <a:solidFill>
                  <a:schemeClr val="bg1"/>
                </a:solidFill>
                <a:latin typeface="Arial" pitchFamily="-103" charset="0"/>
              </a:rPr>
              <a:t>Truth! People are not bad </a:t>
            </a:r>
            <a:r>
              <a:rPr lang="en-US" sz="3200" b="1" dirty="0">
                <a:solidFill>
                  <a:schemeClr val="bg1"/>
                </a:solidFill>
                <a:latin typeface="Arial" pitchFamily="-103" charset="0"/>
              </a:rPr>
              <a:t>at self-assessment</a:t>
            </a:r>
            <a:r>
              <a:rPr lang="en-US" sz="3200" b="1" dirty="0" smtClean="0">
                <a:solidFill>
                  <a:schemeClr val="bg1"/>
                </a:solidFill>
                <a:latin typeface="Arial" pitchFamily="-103" charset="0"/>
              </a:rPr>
              <a:t>.</a:t>
            </a:r>
            <a:endParaRPr lang="en-US" sz="3200" b="1" dirty="0">
              <a:solidFill>
                <a:schemeClr val="bg1"/>
              </a:solidFill>
              <a:latin typeface="Arial Narrow" pitchFamily="-103" charset="0"/>
            </a:endParaRPr>
          </a:p>
        </p:txBody>
      </p:sp>
      <p:sp>
        <p:nvSpPr>
          <p:cNvPr id="59" name="TextBox 58"/>
          <p:cNvSpPr txBox="1"/>
          <p:nvPr/>
        </p:nvSpPr>
        <p:spPr>
          <a:xfrm>
            <a:off x="33070800" y="19659600"/>
            <a:ext cx="9829800" cy="3539431"/>
          </a:xfrm>
          <a:prstGeom prst="rect">
            <a:avLst/>
          </a:prstGeom>
          <a:noFill/>
        </p:spPr>
        <p:txBody>
          <a:bodyPr wrap="square" rtlCol="0">
            <a:spAutoFit/>
          </a:bodyPr>
          <a:lstStyle/>
          <a:p>
            <a:pPr indent="457200" algn="just"/>
            <a:r>
              <a:rPr lang="en-US" sz="2800" dirty="0" smtClean="0">
                <a:latin typeface="+mn-lt"/>
              </a:rPr>
              <a:t>The progression from novice to expert reflects the stages of intellectual development described by Perry (1970).</a:t>
            </a:r>
            <a:r>
              <a:rPr lang="en-US" sz="2800" dirty="0" smtClean="0">
                <a:latin typeface="+mn-lt"/>
              </a:rPr>
              <a:t> </a:t>
            </a:r>
            <a:r>
              <a:rPr lang="en-US" sz="2800" dirty="0" smtClean="0">
                <a:latin typeface="+mn-lt"/>
              </a:rPr>
              <a:t>H</a:t>
            </a:r>
            <a:r>
              <a:rPr lang="en-US" sz="2800" dirty="0" smtClean="0">
                <a:latin typeface="+mn-lt"/>
              </a:rPr>
              <a:t>igher </a:t>
            </a:r>
            <a:r>
              <a:rPr lang="en-US" sz="2800" dirty="0" smtClean="0">
                <a:latin typeface="+mn-lt"/>
              </a:rPr>
              <a:t>stages are characterized by affective/metacognitive </a:t>
            </a:r>
            <a:r>
              <a:rPr lang="en-US" sz="2800" dirty="0" smtClean="0">
                <a:latin typeface="+mn-lt"/>
              </a:rPr>
              <a:t>development with cognitive </a:t>
            </a:r>
            <a:r>
              <a:rPr lang="en-US" sz="2800" dirty="0" smtClean="0">
                <a:latin typeface="+mn-lt"/>
              </a:rPr>
              <a:t>learning. Graphing the collective confidence/competence ratio by academic rank gives high correlations that reveal how well an institution promotes intellectual development. In the right-side panel above, which line do you wish was your institution’s record?</a:t>
            </a:r>
          </a:p>
        </p:txBody>
      </p:sp>
      <p:sp>
        <p:nvSpPr>
          <p:cNvPr id="60" name="Text Box 324"/>
          <p:cNvSpPr txBox="1">
            <a:spLocks noChangeArrowheads="1"/>
          </p:cNvSpPr>
          <p:nvPr/>
        </p:nvSpPr>
        <p:spPr bwMode="auto">
          <a:xfrm>
            <a:off x="33755013" y="23393400"/>
            <a:ext cx="9297987" cy="603504"/>
          </a:xfrm>
          <a:prstGeom prst="rect">
            <a:avLst/>
          </a:prstGeom>
          <a:solidFill>
            <a:srgbClr val="003466"/>
          </a:solidFill>
          <a:ln w="9525">
            <a:noFill/>
            <a:miter lim="800000"/>
            <a:headEnd/>
            <a:tailEnd/>
          </a:ln>
        </p:spPr>
        <p:txBody>
          <a:bodyPr wrap="square" lIns="91426" tIns="45710" rIns="91426" bIns="45710">
            <a:prstTxWarp prst="textNoShape">
              <a:avLst/>
            </a:prstTxWarp>
            <a:spAutoFit/>
          </a:bodyPr>
          <a:lstStyle/>
          <a:p>
            <a:pPr eaLnBrk="0" hangingPunct="0">
              <a:spcBef>
                <a:spcPct val="50000"/>
              </a:spcBef>
            </a:pPr>
            <a:r>
              <a:rPr lang="en-US" sz="3200" b="1" dirty="0" smtClean="0">
                <a:solidFill>
                  <a:schemeClr val="bg1"/>
                </a:solidFill>
                <a:latin typeface="Arial" pitchFamily="-103" charset="0"/>
              </a:rPr>
              <a:t> What’s happening in MY classes?</a:t>
            </a:r>
            <a:endParaRPr lang="en-US" sz="3400" b="1" dirty="0">
              <a:solidFill>
                <a:schemeClr val="bg1"/>
              </a:solidFill>
              <a:latin typeface="Arial Narrow" pitchFamily="-103" charset="0"/>
            </a:endParaRPr>
          </a:p>
        </p:txBody>
      </p:sp>
      <p:sp>
        <p:nvSpPr>
          <p:cNvPr id="65" name="Rectangle 323"/>
          <p:cNvSpPr>
            <a:spLocks noChangeArrowheads="1"/>
          </p:cNvSpPr>
          <p:nvPr/>
        </p:nvSpPr>
        <p:spPr bwMode="auto">
          <a:xfrm>
            <a:off x="33070800" y="23393401"/>
            <a:ext cx="685800" cy="590931"/>
          </a:xfrm>
          <a:prstGeom prst="rect">
            <a:avLst/>
          </a:prstGeom>
          <a:solidFill>
            <a:srgbClr val="FFFF00"/>
          </a:solidFill>
          <a:ln w="9525">
            <a:solidFill>
              <a:schemeClr val="tx1"/>
            </a:solidFill>
            <a:miter lim="800000"/>
            <a:headEnd/>
            <a:tailEnd/>
          </a:ln>
        </p:spPr>
        <p:txBody>
          <a:bodyPr wrap="none" anchor="ctr">
            <a:prstTxWarp prst="textNoShape">
              <a:avLst/>
            </a:prstTxWarp>
          </a:bodyPr>
          <a:lstStyle/>
          <a:p>
            <a:endParaRPr lang="en-US" dirty="0"/>
          </a:p>
        </p:txBody>
      </p:sp>
      <p:pic>
        <p:nvPicPr>
          <p:cNvPr id="66" name="Picture 65"/>
          <p:cNvPicPr>
            <a:picLocks noChangeAspect="1"/>
          </p:cNvPicPr>
          <p:nvPr/>
        </p:nvPicPr>
        <mc:AlternateContent xmlns:ma="http://schemas.microsoft.com/office/mac/drawingml/2008/main">
          <mc:Choice Requires="ma">
            <p:blipFill>
              <a:blip r:embed="rId36"/>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5"/>
              <a:stretch>
                <a:fillRect/>
              </a:stretch>
            </p:blipFill>
          </mc:Fallback>
        </mc:AlternateContent>
        <p:spPr>
          <a:xfrm>
            <a:off x="33147000" y="24180800"/>
            <a:ext cx="9906000" cy="3514531"/>
          </a:xfrm>
          <a:prstGeom prst="rect">
            <a:avLst/>
          </a:prstGeom>
        </p:spPr>
      </p:pic>
      <p:sp>
        <p:nvSpPr>
          <p:cNvPr id="67" name="TextBox 66"/>
          <p:cNvSpPr txBox="1"/>
          <p:nvPr/>
        </p:nvSpPr>
        <p:spPr>
          <a:xfrm>
            <a:off x="33223200" y="27736800"/>
            <a:ext cx="9601200" cy="4401205"/>
          </a:xfrm>
          <a:prstGeom prst="rect">
            <a:avLst/>
          </a:prstGeom>
          <a:noFill/>
        </p:spPr>
        <p:txBody>
          <a:bodyPr wrap="square" rtlCol="0">
            <a:spAutoFit/>
          </a:bodyPr>
          <a:lstStyle/>
          <a:p>
            <a:pPr indent="406400" algn="just"/>
            <a:r>
              <a:rPr lang="en-US" sz="2800" dirty="0" smtClean="0">
                <a:latin typeface="+mn-lt"/>
              </a:rPr>
              <a:t>Well, well, well! “You said that men and women score equally well on the Science Literacy Concept Inventory. WHY are the women in MY classes scoring lower?” Given the data shown, could you answer that question?  </a:t>
            </a:r>
          </a:p>
          <a:p>
            <a:pPr indent="457200" algn="just"/>
            <a:r>
              <a:rPr lang="en-US" sz="2800" dirty="0" smtClean="0">
                <a:latin typeface="+mn-lt"/>
              </a:rPr>
              <a:t>Moreover, could you answer whether this professor’s</a:t>
            </a:r>
            <a:r>
              <a:rPr lang="en-US" sz="2800" dirty="0" smtClean="0">
                <a:latin typeface="+mn-lt"/>
              </a:rPr>
              <a:t> females </a:t>
            </a:r>
            <a:r>
              <a:rPr lang="en-US" sz="2800" dirty="0" smtClean="0">
                <a:latin typeface="+mn-lt"/>
              </a:rPr>
              <a:t>or</a:t>
            </a:r>
            <a:r>
              <a:rPr lang="en-US" sz="2800" dirty="0" smtClean="0">
                <a:latin typeface="+mn-lt"/>
              </a:rPr>
              <a:t> males </a:t>
            </a:r>
            <a:r>
              <a:rPr lang="en-US" sz="2800" dirty="0" smtClean="0">
                <a:latin typeface="+mn-lt"/>
              </a:rPr>
              <a:t>were more confident, and which gender in these classes is more accurate in its self-assessments? </a:t>
            </a:r>
          </a:p>
          <a:p>
            <a:pPr indent="457200" algn="just"/>
            <a:r>
              <a:rPr lang="en-US" sz="2800" dirty="0" smtClean="0">
                <a:latin typeface="+mn-lt"/>
              </a:rPr>
              <a:t>To learn more about what you could learn about the students in your classes from paired measures, come to our oral session later today.</a:t>
            </a:r>
          </a:p>
        </p:txBody>
      </p:sp>
      <p:sp>
        <p:nvSpPr>
          <p:cNvPr id="73" name="Rectangle 72"/>
          <p:cNvSpPr/>
          <p:nvPr/>
        </p:nvSpPr>
        <p:spPr bwMode="auto">
          <a:xfrm>
            <a:off x="685800" y="5638800"/>
            <a:ext cx="9982200" cy="26548084"/>
          </a:xfrm>
          <a:prstGeom prst="rect">
            <a:avLst/>
          </a:prstGeom>
          <a:noFill/>
          <a:ln w="25400" cap="flat" cmpd="sng" algn="ctr">
            <a:solidFill>
              <a:srgbClr val="6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solidFill>
                  <a:srgbClr val="CC0000"/>
                </a:solidFill>
              </a:ln>
              <a:solidFill>
                <a:schemeClr val="tx1"/>
              </a:solidFill>
              <a:effectLst/>
              <a:latin typeface="Arial Black" pitchFamily="61" charset="0"/>
            </a:endParaRPr>
          </a:p>
        </p:txBody>
      </p:sp>
      <p:sp>
        <p:nvSpPr>
          <p:cNvPr id="76" name="Rectangle 75"/>
          <p:cNvSpPr/>
          <p:nvPr/>
        </p:nvSpPr>
        <p:spPr bwMode="auto">
          <a:xfrm>
            <a:off x="11497056" y="5638800"/>
            <a:ext cx="9991344" cy="26548084"/>
          </a:xfrm>
          <a:prstGeom prst="rect">
            <a:avLst/>
          </a:prstGeom>
          <a:noFill/>
          <a:ln w="25400" cap="flat" cmpd="sng" algn="ctr">
            <a:solidFill>
              <a:srgbClr val="6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solidFill>
                  <a:srgbClr val="CC0000"/>
                </a:solidFill>
              </a:ln>
              <a:solidFill>
                <a:schemeClr val="tx1"/>
              </a:solidFill>
              <a:effectLst/>
              <a:latin typeface="Arial Black" pitchFamily="61" charset="0"/>
            </a:endParaRPr>
          </a:p>
        </p:txBody>
      </p:sp>
      <p:sp>
        <p:nvSpPr>
          <p:cNvPr id="79" name="Rectangle 78"/>
          <p:cNvSpPr/>
          <p:nvPr/>
        </p:nvSpPr>
        <p:spPr bwMode="auto">
          <a:xfrm>
            <a:off x="22250400" y="5638800"/>
            <a:ext cx="9991344" cy="26575516"/>
          </a:xfrm>
          <a:prstGeom prst="rect">
            <a:avLst/>
          </a:prstGeom>
          <a:noFill/>
          <a:ln w="25400" cap="flat" cmpd="sng" algn="ctr">
            <a:solidFill>
              <a:srgbClr val="6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solidFill>
                  <a:srgbClr val="CC0000"/>
                </a:solidFill>
              </a:ln>
              <a:solidFill>
                <a:schemeClr val="tx1"/>
              </a:solidFill>
              <a:effectLst/>
              <a:latin typeface="Arial Black" pitchFamily="61" charset="0"/>
            </a:endParaRPr>
          </a:p>
        </p:txBody>
      </p:sp>
      <p:sp>
        <p:nvSpPr>
          <p:cNvPr id="82" name="Rectangle 81"/>
          <p:cNvSpPr/>
          <p:nvPr/>
        </p:nvSpPr>
        <p:spPr bwMode="auto">
          <a:xfrm>
            <a:off x="33061656" y="5638800"/>
            <a:ext cx="9991344" cy="26584660"/>
          </a:xfrm>
          <a:prstGeom prst="rect">
            <a:avLst/>
          </a:prstGeom>
          <a:noFill/>
          <a:ln w="25400" cap="flat" cmpd="sng" algn="ctr">
            <a:solidFill>
              <a:srgbClr val="66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389438"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dirty="0">
              <a:ln>
                <a:solidFill>
                  <a:srgbClr val="CC0000"/>
                </a:solidFill>
              </a:ln>
              <a:solidFill>
                <a:schemeClr val="tx1"/>
              </a:solidFill>
              <a:effectLst/>
              <a:latin typeface="Arial Black" pitchFamily="61" charset="0"/>
            </a:endParaRPr>
          </a:p>
        </p:txBody>
      </p:sp>
      <p:pic>
        <p:nvPicPr>
          <p:cNvPr id="68" name="Picture 67"/>
          <p:cNvPicPr>
            <a:picLocks noChangeAspect="1"/>
          </p:cNvPicPr>
          <p:nvPr/>
        </p:nvPicPr>
        <mc:AlternateContent xmlns:ma="http://schemas.microsoft.com/office/mac/drawingml/2008/main">
          <mc:Choice Requires="ma">
            <p:blipFill>
              <a:blip r:embed="rId46"/>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7"/>
              <a:stretch>
                <a:fillRect/>
              </a:stretch>
            </p:blipFill>
          </mc:Fallback>
        </mc:AlternateContent>
        <p:spPr>
          <a:xfrm>
            <a:off x="23088600" y="14835395"/>
            <a:ext cx="8750300" cy="5052805"/>
          </a:xfrm>
          <a:prstGeom prst="rect">
            <a:avLst/>
          </a:prstGeom>
        </p:spPr>
      </p:pic>
      <p:pic>
        <p:nvPicPr>
          <p:cNvPr id="83" name="Picture 82"/>
          <p:cNvPicPr>
            <a:picLocks noChangeAspect="1"/>
          </p:cNvPicPr>
          <p:nvPr/>
        </p:nvPicPr>
        <mc:AlternateContent xmlns:ma="http://schemas.microsoft.com/office/mac/drawingml/2008/main">
          <mc:Choice Requires="ma">
            <p:blipFill>
              <a:blip r:embed="rId48"/>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xmlns:ma="http://schemas.microsoft.com/office/mac/drawingml/2008/main">
            <p:blipFill>
              <a:blip r:embed="rId49"/>
              <a:stretch>
                <a:fillRect/>
              </a:stretch>
            </p:blipFill>
          </mc:Fallback>
        </mc:AlternateContent>
        <p:spPr>
          <a:xfrm>
            <a:off x="33337500" y="16002000"/>
            <a:ext cx="9486900" cy="3586363"/>
          </a:xfrm>
          <a:prstGeom prst="rect">
            <a:avLst/>
          </a:prstGeom>
        </p:spPr>
      </p:pic>
      <p:pic>
        <p:nvPicPr>
          <p:cNvPr id="85" name="Picture 84"/>
          <p:cNvPicPr>
            <a:picLocks noChangeAspect="1"/>
          </p:cNvPicPr>
          <p:nvPr/>
        </p:nvPicPr>
        <mc:AlternateContent xmlns:ma="http://schemas.microsoft.com/office/mac/drawingml/2008/main">
          <mc:Choice Requires="ma">
            <p:blipFill>
              <a:blip r:embed="rId50"/>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51"/>
              <a:stretch>
                <a:fillRect/>
              </a:stretch>
            </p:blipFill>
          </mc:Fallback>
        </mc:AlternateContent>
        <p:spPr>
          <a:xfrm>
            <a:off x="990600" y="304800"/>
            <a:ext cx="2286000" cy="2481224"/>
          </a:xfrm>
          <a:prstGeom prst="rect">
            <a:avLst/>
          </a:prstGeom>
        </p:spPr>
      </p:pic>
      <p:pic>
        <p:nvPicPr>
          <p:cNvPr id="86" name="Picture 85"/>
          <p:cNvPicPr>
            <a:picLocks noChangeAspect="1"/>
          </p:cNvPicPr>
          <p:nvPr/>
        </p:nvPicPr>
        <mc:AlternateContent xmlns:ma="http://schemas.microsoft.com/office/mac/drawingml/2008/main">
          <mc:Choice Requires="ma">
            <p:blipFill>
              <a:blip r:embed="rId50"/>
              <a:stretch>
                <a:fillRect/>
              </a:stretch>
            </p:blipFill>
          </mc:Choice>
          <mc:Fallback xmlns:ma="http://schemas.microsoft.com/office/mac/drawingml/2008/main" xmlns="" xmlns:a="http://schemas.openxmlformats.org/drawingml/2006/main" xmlns:r="http://schemas.openxmlformats.org/officeDocument/2006/relationships" xmlns:mc="http://schemas.openxmlformats.org/markup-compatibility/2006" xmlns:mv="urn:schemas-microsoft-com:mac:vml" xmlns:p="http://schemas.openxmlformats.org/presentationml/2006/main">
            <p:blipFill>
              <a:blip r:embed="rId47"/>
              <a:stretch>
                <a:fillRect/>
              </a:stretch>
            </p:blipFill>
          </mc:Fallback>
        </mc:AlternateContent>
        <p:spPr>
          <a:xfrm flipH="1">
            <a:off x="40462200" y="261976"/>
            <a:ext cx="2286000" cy="2481224"/>
          </a:xfrm>
          <a:prstGeom prst="rect">
            <a:avLst/>
          </a:prstGeom>
        </p:spPr>
      </p:pic>
      <p:pic>
        <p:nvPicPr>
          <p:cNvPr id="72" name="Picture 71"/>
          <p:cNvPicPr>
            <a:picLocks noChangeAspect="1"/>
          </p:cNvPicPr>
          <p:nvPr/>
        </p:nvPicPr>
        <mc:AlternateContent xmlns:ma="http://schemas.microsoft.com/office/mac/drawingml/2008/main">
          <mc:Choice Requires="ma">
            <p:blipFill>
              <a:blip r:embed="rId52"/>
              <a:stretch>
                <a:fillRect/>
              </a:stretch>
            </p:blipFill>
          </mc:Choice>
          <mc:Fallback xmlns:p="http://schemas.openxmlformats.org/presentationml/2006/main" xmlns:mv="urn:schemas-microsoft-com:mac:vml" xmlns:mc="http://schemas.openxmlformats.org/markup-compatibility/2006" xmlns:r="http://schemas.openxmlformats.org/officeDocument/2006/relationships" xmlns:a="http://schemas.openxmlformats.org/drawingml/2006/main" xmlns="">
            <p:blipFill>
              <a:blip r:embed="rId53"/>
              <a:stretch>
                <a:fillRect/>
              </a:stretch>
            </p:blipFill>
          </mc:Fallback>
        </mc:AlternateContent>
        <p:spPr>
          <a:xfrm>
            <a:off x="13030200" y="6553200"/>
            <a:ext cx="7289800" cy="5275513"/>
          </a:xfrm>
          <a:prstGeom prst="rect">
            <a:avLst/>
          </a:prstGeom>
        </p:spPr>
      </p:pic>
      <p:pic>
        <p:nvPicPr>
          <p:cNvPr id="69" name="Picture 68"/>
          <p:cNvPicPr>
            <a:picLocks noChangeAspect="1"/>
          </p:cNvPicPr>
          <p:nvPr/>
        </p:nvPicPr>
        <mc:AlternateContent>
          <mc:Choice xmlns:ma="http://schemas.microsoft.com/office/mac/drawingml/2008/main" Requires="ma">
            <p:blipFill>
              <a:blip r:embed="rId54"/>
              <a:stretch>
                <a:fillRect/>
              </a:stretch>
            </p:blipFill>
          </mc:Choice>
          <mc:Fallback>
            <p:blipFill>
              <a:blip r:embed="rId55"/>
              <a:stretch>
                <a:fillRect/>
              </a:stretch>
            </p:blipFill>
          </mc:Fallback>
        </mc:AlternateContent>
        <p:spPr>
          <a:xfrm>
            <a:off x="12573000" y="15972793"/>
            <a:ext cx="7239000" cy="4448807"/>
          </a:xfrm>
          <a:prstGeom prst="rect">
            <a:avLst/>
          </a:prstGeom>
        </p:spPr>
      </p:pic>
    </p:spTree>
  </p:cSld>
  <p:clrMapOvr>
    <a:masterClrMapping/>
  </p:clrMapOvr>
</p:sld>
</file>

<file path=ppt/theme/theme1.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ustom Design">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ustom Design">
  <a:themeElements>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lnDef>
  </a:objectDefaults>
  <a:extraClrSchemeLst>
    <a:extraClrScheme>
      <a:clrScheme name="3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ustom Design">
  <a:themeElements>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Custom Design">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389438" rtl="0" eaLnBrk="1" fontAlgn="base" latinLnBrk="0" hangingPunct="1">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Black" pitchFamily="61" charset="0"/>
          </a:defRPr>
        </a:defPPr>
      </a:lstStyle>
    </a:lnDef>
  </a:objectDefaults>
  <a:extraClrSchemeLst>
    <a:extraClrScheme>
      <a:clrScheme name="4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11541</TotalTime>
  <Words>1562</Words>
  <Application>Microsoft Macintosh PowerPoint</Application>
  <PresentationFormat>Custom</PresentationFormat>
  <Paragraphs>50</Paragraphs>
  <Slides>1</Slides>
  <Notes>1</Notes>
  <HiddenSlides>0</HiddenSlides>
  <MMClips>0</MMClips>
  <ScaleCrop>false</ScaleCrop>
  <HeadingPairs>
    <vt:vector size="4" baseType="variant">
      <vt:variant>
        <vt:lpstr>Design Template</vt:lpstr>
      </vt:variant>
      <vt:variant>
        <vt:i4>5</vt:i4>
      </vt:variant>
      <vt:variant>
        <vt:lpstr>Slide Titles</vt:lpstr>
      </vt:variant>
      <vt:variant>
        <vt:i4>1</vt:i4>
      </vt:variant>
    </vt:vector>
  </HeadingPairs>
  <TitlesOfParts>
    <vt:vector size="6" baseType="lpstr">
      <vt:lpstr>Custom Design</vt:lpstr>
      <vt:lpstr>1_Custom Design</vt:lpstr>
      <vt:lpstr>2_Custom Design</vt:lpstr>
      <vt:lpstr>3_Custom Design</vt:lpstr>
      <vt:lpstr>4_Custom Design</vt:lpstr>
      <vt:lpstr>Slide 1</vt:lpstr>
    </vt:vector>
  </TitlesOfParts>
  <Company>Ed Nuhfer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Reviewer X</cp:lastModifiedBy>
  <cp:revision>278</cp:revision>
  <cp:lastPrinted>2008-10-15T18:36:29Z</cp:lastPrinted>
  <dcterms:created xsi:type="dcterms:W3CDTF">2019-02-16T21:18:24Z</dcterms:created>
  <dcterms:modified xsi:type="dcterms:W3CDTF">2019-02-16T21:52:47Z</dcterms:modified>
</cp:coreProperties>
</file>